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42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05A26-0062-4DB7-845A-C136AC668809}" type="datetimeFigureOut">
              <a:rPr lang="zh-CN" altLang="en-US" smtClean="0"/>
              <a:t>2023/1/10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B84A6-F846-45E6-9FF0-D403FBADB1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1347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05A26-0062-4DB7-845A-C136AC668809}" type="datetimeFigureOut">
              <a:rPr lang="zh-CN" altLang="en-US" smtClean="0"/>
              <a:t>2023/1/10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B84A6-F846-45E6-9FF0-D403FBADB1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5421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05A26-0062-4DB7-845A-C136AC668809}" type="datetimeFigureOut">
              <a:rPr lang="zh-CN" altLang="en-US" smtClean="0"/>
              <a:t>2023/1/10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B84A6-F846-45E6-9FF0-D403FBADB1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6167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05A26-0062-4DB7-845A-C136AC668809}" type="datetimeFigureOut">
              <a:rPr lang="zh-CN" altLang="en-US" smtClean="0"/>
              <a:t>2023/1/10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B84A6-F846-45E6-9FF0-D403FBADB1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5689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05A26-0062-4DB7-845A-C136AC668809}" type="datetimeFigureOut">
              <a:rPr lang="zh-CN" altLang="en-US" smtClean="0"/>
              <a:t>2023/1/10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B84A6-F846-45E6-9FF0-D403FBADB1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3415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05A26-0062-4DB7-845A-C136AC668809}" type="datetimeFigureOut">
              <a:rPr lang="zh-CN" altLang="en-US" smtClean="0"/>
              <a:t>2023/1/10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B84A6-F846-45E6-9FF0-D403FBADB1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1589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05A26-0062-4DB7-845A-C136AC668809}" type="datetimeFigureOut">
              <a:rPr lang="zh-CN" altLang="en-US" smtClean="0"/>
              <a:t>2023/1/10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B84A6-F846-45E6-9FF0-D403FBADB1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5015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05A26-0062-4DB7-845A-C136AC668809}" type="datetimeFigureOut">
              <a:rPr lang="zh-CN" altLang="en-US" smtClean="0"/>
              <a:t>2023/1/10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B84A6-F846-45E6-9FF0-D403FBADB1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1638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05A26-0062-4DB7-845A-C136AC668809}" type="datetimeFigureOut">
              <a:rPr lang="zh-CN" altLang="en-US" smtClean="0"/>
              <a:t>2023/1/10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B84A6-F846-45E6-9FF0-D403FBADB1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1434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05A26-0062-4DB7-845A-C136AC668809}" type="datetimeFigureOut">
              <a:rPr lang="zh-CN" altLang="en-US" smtClean="0"/>
              <a:t>2023/1/10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B84A6-F846-45E6-9FF0-D403FBADB1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2168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05A26-0062-4DB7-845A-C136AC668809}" type="datetimeFigureOut">
              <a:rPr lang="zh-CN" altLang="en-US" smtClean="0"/>
              <a:t>2023/1/10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B84A6-F846-45E6-9FF0-D403FBADB1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5349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F05A26-0062-4DB7-845A-C136AC668809}" type="datetimeFigureOut">
              <a:rPr lang="zh-CN" altLang="en-US" smtClean="0"/>
              <a:t>2023/1/10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7B84A6-F846-45E6-9FF0-D403FBADB1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691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50" y="295275"/>
            <a:ext cx="11087100" cy="626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172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137" y="319087"/>
            <a:ext cx="11515725" cy="621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886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812" y="266700"/>
            <a:ext cx="11382375" cy="632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405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0" y="90487"/>
            <a:ext cx="11772900" cy="667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729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1006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宽屏</PresentationFormat>
  <Paragraphs>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帐户</dc:creator>
  <cp:lastModifiedBy>Microsoft 帐户</cp:lastModifiedBy>
  <cp:revision>7</cp:revision>
  <dcterms:created xsi:type="dcterms:W3CDTF">2023-01-09T16:55:58Z</dcterms:created>
  <dcterms:modified xsi:type="dcterms:W3CDTF">2023-01-09T17:00:08Z</dcterms:modified>
</cp:coreProperties>
</file>