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9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2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4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879-AF59-469F-ACE4-8BBC03686B4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34C2-01B7-434A-B13D-EA5E57730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51"/>
            <a:ext cx="12192000" cy="5933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8537" y="4659085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正排索引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8400" y="5943599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倒排索引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10"/>
            <a:ext cx="12192000" cy="52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25"/>
            <a:ext cx="12192000" cy="61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2023-01-12T03:04:36Z</dcterms:created>
  <dcterms:modified xsi:type="dcterms:W3CDTF">2023-01-12T03:11:41Z</dcterms:modified>
</cp:coreProperties>
</file>