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9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1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6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9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1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8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0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FBB4-2A05-4F9B-A32B-E17C306E73C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A399-7D26-47C9-8191-62F7AF09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771410"/>
            <a:ext cx="7228375" cy="33177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4627334"/>
            <a:ext cx="4769094" cy="17240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1162" y="316523"/>
            <a:ext cx="239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修改自定义词库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551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" y="834699"/>
            <a:ext cx="6895367" cy="28108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461" y="307731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建立索引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6" y="4191122"/>
            <a:ext cx="8263304" cy="223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6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6" y="1278636"/>
            <a:ext cx="7028749" cy="28361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653" y="325316"/>
            <a:ext cx="368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手动建立</a:t>
            </a:r>
            <a:r>
              <a:rPr lang="en-US" altLang="zh-CN" dirty="0" smtClean="0"/>
              <a:t>mappings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35107" y="840968"/>
            <a:ext cx="264674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POST        /shop/_mapping</a:t>
            </a:r>
          </a:p>
          <a:p>
            <a:r>
              <a:rPr lang="en-US" altLang="zh-CN" sz="1100" dirty="0" smtClean="0"/>
              <a:t>{</a:t>
            </a:r>
          </a:p>
          <a:p>
            <a:r>
              <a:rPr lang="en-US" altLang="zh-CN" sz="1100" dirty="0" smtClean="0"/>
              <a:t>    "properties": {</a:t>
            </a:r>
          </a:p>
          <a:p>
            <a:r>
              <a:rPr lang="en-US" altLang="zh-CN" sz="1100" dirty="0" smtClean="0"/>
              <a:t>        "id": {</a:t>
            </a:r>
          </a:p>
          <a:p>
            <a:r>
              <a:rPr lang="en-US" altLang="zh-CN" sz="1100" dirty="0" smtClean="0"/>
              <a:t>            "type": "long"</a:t>
            </a:r>
          </a:p>
          <a:p>
            <a:r>
              <a:rPr lang="en-US" altLang="zh-CN" sz="1100" dirty="0" smtClean="0"/>
              <a:t>        },</a:t>
            </a:r>
          </a:p>
          <a:p>
            <a:r>
              <a:rPr lang="en-US" altLang="zh-CN" sz="1100" dirty="0" smtClean="0"/>
              <a:t>        "age": {</a:t>
            </a:r>
          </a:p>
          <a:p>
            <a:r>
              <a:rPr lang="en-US" altLang="zh-CN" sz="1100" dirty="0" smtClean="0"/>
              <a:t>            "type": "integer"</a:t>
            </a:r>
          </a:p>
          <a:p>
            <a:r>
              <a:rPr lang="en-US" altLang="zh-CN" sz="1100" dirty="0" smtClean="0"/>
              <a:t>        },</a:t>
            </a:r>
          </a:p>
          <a:p>
            <a:r>
              <a:rPr lang="en-US" altLang="zh-CN" sz="1100" dirty="0" smtClean="0"/>
              <a:t>        "username": {</a:t>
            </a:r>
          </a:p>
          <a:p>
            <a:r>
              <a:rPr lang="en-US" altLang="zh-CN" sz="1100" dirty="0" smtClean="0"/>
              <a:t>            "type": "keyword"</a:t>
            </a:r>
          </a:p>
          <a:p>
            <a:r>
              <a:rPr lang="en-US" altLang="zh-CN" sz="1100" dirty="0" smtClean="0"/>
              <a:t>        },</a:t>
            </a:r>
          </a:p>
          <a:p>
            <a:r>
              <a:rPr lang="en-US" altLang="zh-CN" sz="1100" dirty="0" smtClean="0"/>
              <a:t>        "nickname": {</a:t>
            </a:r>
          </a:p>
          <a:p>
            <a:r>
              <a:rPr lang="en-US" altLang="zh-CN" sz="1100" dirty="0" smtClean="0"/>
              <a:t>            "type": "text",</a:t>
            </a:r>
          </a:p>
          <a:p>
            <a:r>
              <a:rPr lang="en-US" altLang="zh-CN" sz="1100" dirty="0" smtClean="0"/>
              <a:t>            "analyzer": "</a:t>
            </a:r>
            <a:r>
              <a:rPr lang="en-US" altLang="zh-CN" sz="1100" dirty="0" err="1" smtClean="0"/>
              <a:t>ik_max_word</a:t>
            </a:r>
            <a:r>
              <a:rPr lang="en-US" altLang="zh-CN" sz="1100" dirty="0" smtClean="0"/>
              <a:t>"</a:t>
            </a:r>
          </a:p>
          <a:p>
            <a:r>
              <a:rPr lang="en-US" altLang="zh-CN" sz="1100" dirty="0" smtClean="0"/>
              <a:t>        },</a:t>
            </a:r>
          </a:p>
          <a:p>
            <a:r>
              <a:rPr lang="en-US" altLang="zh-CN" sz="1100" dirty="0" smtClean="0"/>
              <a:t>        "money": {</a:t>
            </a:r>
          </a:p>
          <a:p>
            <a:r>
              <a:rPr lang="en-US" altLang="zh-CN" sz="1100" dirty="0" smtClean="0"/>
              <a:t>            "type": "float"</a:t>
            </a:r>
          </a:p>
          <a:p>
            <a:r>
              <a:rPr lang="en-US" altLang="zh-CN" sz="1100" dirty="0" smtClean="0"/>
              <a:t>        },</a:t>
            </a:r>
          </a:p>
          <a:p>
            <a:r>
              <a:rPr lang="en-US" altLang="zh-CN" sz="1100" dirty="0" smtClean="0"/>
              <a:t>        "</a:t>
            </a:r>
            <a:r>
              <a:rPr lang="en-US" altLang="zh-CN" sz="1100" dirty="0" err="1" smtClean="0"/>
              <a:t>desc</a:t>
            </a:r>
            <a:r>
              <a:rPr lang="en-US" altLang="zh-CN" sz="1100" dirty="0" smtClean="0"/>
              <a:t>": {</a:t>
            </a:r>
          </a:p>
          <a:p>
            <a:r>
              <a:rPr lang="en-US" altLang="zh-CN" sz="1100" dirty="0" smtClean="0"/>
              <a:t>            "type": "text",</a:t>
            </a:r>
          </a:p>
          <a:p>
            <a:r>
              <a:rPr lang="en-US" altLang="zh-CN" sz="1100" dirty="0" smtClean="0"/>
              <a:t>            "analyzer": "</a:t>
            </a:r>
            <a:r>
              <a:rPr lang="en-US" altLang="zh-CN" sz="1100" dirty="0" err="1" smtClean="0"/>
              <a:t>ik_max_word</a:t>
            </a:r>
            <a:r>
              <a:rPr lang="en-US" altLang="zh-CN" sz="1100" dirty="0" smtClean="0"/>
              <a:t>"</a:t>
            </a:r>
          </a:p>
          <a:p>
            <a:r>
              <a:rPr lang="en-US" altLang="zh-CN" sz="1100" dirty="0" smtClean="0"/>
              <a:t>        },</a:t>
            </a:r>
          </a:p>
          <a:p>
            <a:r>
              <a:rPr lang="en-US" altLang="zh-CN" sz="1100" dirty="0" smtClean="0"/>
              <a:t>        "sex": {</a:t>
            </a:r>
          </a:p>
          <a:p>
            <a:r>
              <a:rPr lang="en-US" altLang="zh-CN" sz="1100" dirty="0" smtClean="0"/>
              <a:t>            "type": "byte"</a:t>
            </a:r>
          </a:p>
          <a:p>
            <a:r>
              <a:rPr lang="en-US" altLang="zh-CN" sz="1100" dirty="0" smtClean="0"/>
              <a:t>        },</a:t>
            </a:r>
          </a:p>
          <a:p>
            <a:r>
              <a:rPr lang="en-US" altLang="zh-CN" sz="1100" dirty="0" smtClean="0"/>
              <a:t>        "birthday": {</a:t>
            </a:r>
          </a:p>
          <a:p>
            <a:r>
              <a:rPr lang="en-US" altLang="zh-CN" sz="1100" dirty="0" smtClean="0"/>
              <a:t>            "type": "date"</a:t>
            </a:r>
          </a:p>
          <a:p>
            <a:r>
              <a:rPr lang="en-US" altLang="zh-CN" sz="1100" dirty="0" smtClean="0"/>
              <a:t>        },</a:t>
            </a:r>
          </a:p>
          <a:p>
            <a:r>
              <a:rPr lang="en-US" altLang="zh-CN" sz="1100" dirty="0" smtClean="0"/>
              <a:t>        "face": {</a:t>
            </a:r>
          </a:p>
          <a:p>
            <a:r>
              <a:rPr lang="en-US" altLang="zh-CN" sz="1100" dirty="0" smtClean="0"/>
              <a:t>            "type": "text",</a:t>
            </a:r>
          </a:p>
          <a:p>
            <a:r>
              <a:rPr lang="en-US" altLang="zh-CN" sz="1100" dirty="0" smtClean="0"/>
              <a:t>            "index": false</a:t>
            </a:r>
          </a:p>
          <a:p>
            <a:r>
              <a:rPr lang="en-US" altLang="zh-CN" sz="1100" dirty="0" smtClean="0"/>
              <a:t>        }</a:t>
            </a:r>
          </a:p>
          <a:p>
            <a:r>
              <a:rPr lang="en-US" altLang="zh-CN" sz="1100" dirty="0" smtClean="0"/>
              <a:t>    }</a:t>
            </a:r>
          </a:p>
          <a:p>
            <a:r>
              <a:rPr lang="en-US" altLang="zh-CN" sz="1100" dirty="0" smtClean="0"/>
              <a:t>}</a:t>
            </a:r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9" y="4323251"/>
            <a:ext cx="54387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7" y="1030540"/>
            <a:ext cx="8515350" cy="47745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653" y="325316"/>
            <a:ext cx="368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mappings</a:t>
            </a:r>
            <a:r>
              <a:rPr lang="zh-CN" altLang="en-US" dirty="0" smtClean="0"/>
              <a:t>建立成功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01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086" y="4571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录入数据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6" y="993530"/>
            <a:ext cx="2738456" cy="2224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80892" y="606669"/>
            <a:ext cx="6304085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POST         /shop/_doc/1001</a:t>
            </a:r>
          </a:p>
          <a:p>
            <a:r>
              <a:rPr lang="en-US" altLang="zh-CN" sz="1050" dirty="0" smtClean="0"/>
              <a:t>{</a:t>
            </a:r>
          </a:p>
          <a:p>
            <a:r>
              <a:rPr lang="en-US" altLang="zh-CN" sz="1050" dirty="0" smtClean="0"/>
              <a:t>    "id": 1001,</a:t>
            </a:r>
          </a:p>
          <a:p>
            <a:r>
              <a:rPr lang="en-US" altLang="zh-CN" sz="1050" dirty="0" smtClean="0"/>
              <a:t>    "age": 18,</a:t>
            </a:r>
          </a:p>
          <a:p>
            <a:r>
              <a:rPr lang="en-US" altLang="zh-CN" sz="1050" dirty="0" smtClean="0"/>
              <a:t>    "username": "</a:t>
            </a:r>
            <a:r>
              <a:rPr lang="en-US" altLang="zh-CN" sz="1050" dirty="0" err="1" smtClean="0"/>
              <a:t>imoocAmazing</a:t>
            </a:r>
            <a:r>
              <a:rPr lang="en-US" altLang="zh-CN" sz="1050" dirty="0" smtClean="0"/>
              <a:t>",</a:t>
            </a:r>
          </a:p>
          <a:p>
            <a:r>
              <a:rPr lang="en-US" altLang="zh-CN" sz="1050" dirty="0" smtClean="0"/>
              <a:t>    "nickname": "</a:t>
            </a:r>
            <a:r>
              <a:rPr lang="zh-CN" altLang="en-US" sz="1050" dirty="0" smtClean="0"/>
              <a:t>慕课网</a:t>
            </a:r>
            <a:r>
              <a:rPr lang="en-US" altLang="zh-CN" sz="1050" dirty="0" smtClean="0"/>
              <a:t>",</a:t>
            </a:r>
          </a:p>
          <a:p>
            <a:r>
              <a:rPr lang="en-US" altLang="zh-CN" sz="1050" dirty="0" smtClean="0"/>
              <a:t>    "money": 88.8,</a:t>
            </a:r>
          </a:p>
          <a:p>
            <a:r>
              <a:rPr lang="en-US" altLang="zh-CN" sz="1050" dirty="0" smtClean="0"/>
              <a:t>    "</a:t>
            </a:r>
            <a:r>
              <a:rPr lang="en-US" altLang="zh-CN" sz="1050" dirty="0" err="1" smtClean="0"/>
              <a:t>desc</a:t>
            </a:r>
            <a:r>
              <a:rPr lang="en-US" altLang="zh-CN" sz="1050" dirty="0" smtClean="0"/>
              <a:t>": "</a:t>
            </a:r>
            <a:r>
              <a:rPr lang="zh-CN" altLang="en-US" sz="1050" dirty="0" smtClean="0"/>
              <a:t>我在慕课网学习</a:t>
            </a:r>
            <a:r>
              <a:rPr lang="en-US" altLang="zh-CN" sz="1050" dirty="0" smtClean="0"/>
              <a:t>java</a:t>
            </a:r>
            <a:r>
              <a:rPr lang="zh-CN" altLang="en-US" sz="1050" dirty="0" smtClean="0"/>
              <a:t>和前端，学习到了很多知识</a:t>
            </a:r>
            <a:r>
              <a:rPr lang="en-US" altLang="zh-CN" sz="1050" dirty="0" smtClean="0"/>
              <a:t>",</a:t>
            </a:r>
          </a:p>
          <a:p>
            <a:r>
              <a:rPr lang="en-US" altLang="zh-CN" sz="1050" dirty="0" smtClean="0"/>
              <a:t>    "sex": 0,</a:t>
            </a:r>
          </a:p>
          <a:p>
            <a:r>
              <a:rPr lang="en-US" altLang="zh-CN" sz="1050" dirty="0" smtClean="0"/>
              <a:t>    "birthday": "1992-12-24",</a:t>
            </a:r>
          </a:p>
          <a:p>
            <a:r>
              <a:rPr lang="en-US" altLang="zh-CN" sz="1050" dirty="0" smtClean="0"/>
              <a:t>    "face": "https://www.imooc.com/static/img/index/logo.png"</a:t>
            </a:r>
          </a:p>
          <a:p>
            <a:r>
              <a:rPr lang="en-US" altLang="zh-CN" sz="1050" dirty="0" smtClean="0"/>
              <a:t>}</a:t>
            </a:r>
          </a:p>
          <a:p>
            <a:endParaRPr lang="en-US" altLang="zh-CN" sz="1050" dirty="0" smtClean="0"/>
          </a:p>
          <a:p>
            <a:r>
              <a:rPr lang="en-US" altLang="zh-CN" sz="1050" dirty="0" smtClean="0"/>
              <a:t>{</a:t>
            </a:r>
          </a:p>
          <a:p>
            <a:r>
              <a:rPr lang="en-US" altLang="zh-CN" sz="1050" dirty="0" smtClean="0"/>
              <a:t>    "id": 1002,</a:t>
            </a:r>
          </a:p>
          <a:p>
            <a:r>
              <a:rPr lang="en-US" altLang="zh-CN" sz="1050" dirty="0" smtClean="0"/>
              <a:t>    "age": 19,</a:t>
            </a:r>
          </a:p>
          <a:p>
            <a:r>
              <a:rPr lang="en-US" altLang="zh-CN" sz="1050" dirty="0" smtClean="0"/>
              <a:t>    "username": "</a:t>
            </a:r>
            <a:r>
              <a:rPr lang="en-US" altLang="zh-CN" sz="1050" dirty="0" err="1" smtClean="0"/>
              <a:t>justbuy</a:t>
            </a:r>
            <a:r>
              <a:rPr lang="en-US" altLang="zh-CN" sz="1050" dirty="0" smtClean="0"/>
              <a:t>",</a:t>
            </a:r>
          </a:p>
          <a:p>
            <a:r>
              <a:rPr lang="en-US" altLang="zh-CN" sz="1050" dirty="0" smtClean="0"/>
              <a:t>    "nickname": "</a:t>
            </a:r>
            <a:r>
              <a:rPr lang="zh-CN" altLang="en-US" sz="1050" dirty="0" smtClean="0"/>
              <a:t>周杰棍</a:t>
            </a:r>
            <a:r>
              <a:rPr lang="en-US" altLang="zh-CN" sz="1050" dirty="0" smtClean="0"/>
              <a:t>",</a:t>
            </a:r>
          </a:p>
          <a:p>
            <a:r>
              <a:rPr lang="en-US" altLang="zh-CN" sz="1050" dirty="0" smtClean="0"/>
              <a:t>    "money": 77.8,</a:t>
            </a:r>
          </a:p>
          <a:p>
            <a:r>
              <a:rPr lang="en-US" altLang="zh-CN" sz="1050" dirty="0" smtClean="0"/>
              <a:t>    "</a:t>
            </a:r>
            <a:r>
              <a:rPr lang="en-US" altLang="zh-CN" sz="1050" dirty="0" err="1" smtClean="0"/>
              <a:t>desc</a:t>
            </a:r>
            <a:r>
              <a:rPr lang="en-US" altLang="zh-CN" sz="1050" dirty="0" smtClean="0"/>
              <a:t>": "</a:t>
            </a:r>
            <a:r>
              <a:rPr lang="zh-CN" altLang="en-US" sz="1050" dirty="0" smtClean="0"/>
              <a:t>今天上下班都很堵，车流量很大</a:t>
            </a:r>
            <a:r>
              <a:rPr lang="en-US" altLang="zh-CN" sz="1050" dirty="0" smtClean="0"/>
              <a:t>",</a:t>
            </a:r>
          </a:p>
          <a:p>
            <a:r>
              <a:rPr lang="en-US" altLang="zh-CN" sz="1050" dirty="0" smtClean="0"/>
              <a:t>    "sex": 1,</a:t>
            </a:r>
          </a:p>
          <a:p>
            <a:r>
              <a:rPr lang="en-US" altLang="zh-CN" sz="1050" dirty="0" smtClean="0"/>
              <a:t>    "birthday": "1993-01-24",</a:t>
            </a:r>
          </a:p>
          <a:p>
            <a:r>
              <a:rPr lang="en-US" altLang="zh-CN" sz="1050" dirty="0" smtClean="0"/>
              <a:t>    "face": "https://www.imooc.com/static/img/index/logo.png"</a:t>
            </a:r>
          </a:p>
          <a:p>
            <a:r>
              <a:rPr lang="en-US" altLang="zh-CN" sz="1050" dirty="0" smtClean="0"/>
              <a:t>}</a:t>
            </a:r>
          </a:p>
          <a:p>
            <a:endParaRPr lang="en-US" altLang="zh-CN" sz="1050" dirty="0" smtClean="0"/>
          </a:p>
          <a:p>
            <a:r>
              <a:rPr lang="en-US" altLang="zh-CN" sz="1050" dirty="0" smtClean="0"/>
              <a:t>… </a:t>
            </a:r>
          </a:p>
          <a:p>
            <a:endParaRPr lang="en-US" altLang="zh-CN" sz="1050" dirty="0" smtClean="0"/>
          </a:p>
          <a:p>
            <a:r>
              <a:rPr lang="en-US" altLang="zh-CN" sz="1050" dirty="0" smtClean="0"/>
              <a:t>{</a:t>
            </a:r>
          </a:p>
          <a:p>
            <a:r>
              <a:rPr lang="en-US" altLang="zh-CN" sz="1050" dirty="0" smtClean="0"/>
              <a:t>    "id": 1012,</a:t>
            </a:r>
          </a:p>
          <a:p>
            <a:r>
              <a:rPr lang="en-US" altLang="zh-CN" sz="1050" dirty="0" smtClean="0"/>
              <a:t>    "age": 31,</a:t>
            </a:r>
          </a:p>
          <a:p>
            <a:r>
              <a:rPr lang="en-US" altLang="zh-CN" sz="1050" dirty="0" smtClean="0"/>
              <a:t>    "username": "super hero",</a:t>
            </a:r>
          </a:p>
          <a:p>
            <a:r>
              <a:rPr lang="en-US" altLang="zh-CN" sz="1050" dirty="0" smtClean="0"/>
              <a:t>    "nickname": "super hero",</a:t>
            </a:r>
          </a:p>
          <a:p>
            <a:r>
              <a:rPr lang="en-US" altLang="zh-CN" sz="1050" dirty="0" smtClean="0"/>
              <a:t>    "money": 188.8,</a:t>
            </a:r>
          </a:p>
          <a:p>
            <a:r>
              <a:rPr lang="en-US" altLang="zh-CN" sz="1050" dirty="0" smtClean="0"/>
              <a:t>    "</a:t>
            </a:r>
            <a:r>
              <a:rPr lang="en-US" altLang="zh-CN" sz="1050" dirty="0" err="1" smtClean="0"/>
              <a:t>desc</a:t>
            </a:r>
            <a:r>
              <a:rPr lang="en-US" altLang="zh-CN" sz="1050" dirty="0" smtClean="0"/>
              <a:t>": "</a:t>
            </a:r>
            <a:r>
              <a:rPr lang="en-US" altLang="zh-CN" sz="1050" dirty="0" err="1" smtClean="0"/>
              <a:t>BatMan</a:t>
            </a:r>
            <a:r>
              <a:rPr lang="en-US" altLang="zh-CN" sz="1050" dirty="0" smtClean="0"/>
              <a:t>, </a:t>
            </a:r>
            <a:r>
              <a:rPr lang="en-US" altLang="zh-CN" sz="1050" dirty="0" err="1" smtClean="0"/>
              <a:t>GreenArrow</a:t>
            </a:r>
            <a:r>
              <a:rPr lang="en-US" altLang="zh-CN" sz="1050" dirty="0" smtClean="0"/>
              <a:t>, </a:t>
            </a:r>
            <a:r>
              <a:rPr lang="en-US" altLang="zh-CN" sz="1050" dirty="0" err="1" smtClean="0"/>
              <a:t>SpiderMan</a:t>
            </a:r>
            <a:r>
              <a:rPr lang="en-US" altLang="zh-CN" sz="1050" dirty="0" smtClean="0"/>
              <a:t>, </a:t>
            </a:r>
            <a:r>
              <a:rPr lang="en-US" altLang="zh-CN" sz="1050" dirty="0" err="1" smtClean="0"/>
              <a:t>IronMan</a:t>
            </a:r>
            <a:r>
              <a:rPr lang="en-US" altLang="zh-CN" sz="1050" dirty="0" smtClean="0"/>
              <a:t>... are all Super Hero",</a:t>
            </a:r>
          </a:p>
          <a:p>
            <a:r>
              <a:rPr lang="en-US" altLang="zh-CN" sz="1050" dirty="0" smtClean="0"/>
              <a:t>    "sex": 1,</a:t>
            </a:r>
          </a:p>
          <a:p>
            <a:r>
              <a:rPr lang="en-US" altLang="zh-CN" sz="1050" dirty="0" smtClean="0"/>
              <a:t>    "birthday": "1980-08-14",</a:t>
            </a:r>
          </a:p>
          <a:p>
            <a:r>
              <a:rPr lang="en-US" altLang="zh-CN" sz="1050" dirty="0" smtClean="0"/>
              <a:t>    "face": "https://www.imooc.com/static/img/index/logo.png"</a:t>
            </a:r>
          </a:p>
          <a:p>
            <a:r>
              <a:rPr lang="en-US" altLang="zh-CN" sz="1050" dirty="0" smtClean="0"/>
              <a:t>}</a:t>
            </a:r>
            <a:endParaRPr lang="zh-CN" altLang="en-US" sz="10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378529"/>
            <a:ext cx="2466608" cy="23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" y="1128630"/>
            <a:ext cx="11660437" cy="39797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653" y="325316"/>
            <a:ext cx="368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录入数据成功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89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41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408</Words>
  <Application>Microsoft Office PowerPoint</Application>
  <PresentationFormat>宽屏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22</cp:revision>
  <dcterms:created xsi:type="dcterms:W3CDTF">2023-01-15T01:54:50Z</dcterms:created>
  <dcterms:modified xsi:type="dcterms:W3CDTF">2023-01-15T07:26:07Z</dcterms:modified>
</cp:coreProperties>
</file>