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3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7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7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4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4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8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7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9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0D40-FF32-44E1-B1FF-3ACC19E9F284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0572-D77E-410F-8554-EB941D568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960535" cy="3886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06" y="3920970"/>
            <a:ext cx="7927731" cy="29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80987"/>
            <a:ext cx="111156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07" y="114666"/>
            <a:ext cx="6742152" cy="27604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07" y="2901460"/>
            <a:ext cx="6362580" cy="37792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2369" y="290146"/>
            <a:ext cx="226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预先创建索引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10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428"/>
            <a:ext cx="6242538" cy="9799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759"/>
            <a:ext cx="6560161" cy="839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8600" y="272562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677" y="205740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3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6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宽屏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2023-01-31T07:40:08Z</dcterms:created>
  <dcterms:modified xsi:type="dcterms:W3CDTF">2023-01-31T07:49:17Z</dcterms:modified>
</cp:coreProperties>
</file>