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1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9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1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8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9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6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7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59CC-B5CF-435E-B9A0-73A3FB69C1C9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D16B-A867-4F5D-86CF-48DD7B2AD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553"/>
            <a:ext cx="12192000" cy="59014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846" y="378069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默认模板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7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5" y="2238965"/>
            <a:ext cx="5394067" cy="3521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185" y="167054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修改模板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5675" y="1924036"/>
            <a:ext cx="115443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{</a:t>
            </a:r>
          </a:p>
          <a:p>
            <a:r>
              <a:rPr lang="en-US" altLang="zh-CN" sz="800" dirty="0" smtClean="0"/>
              <a:t>    "order": 0,</a:t>
            </a:r>
          </a:p>
          <a:p>
            <a:r>
              <a:rPr lang="en-US" altLang="zh-CN" sz="800" dirty="0" smtClean="0"/>
              <a:t>    "version": 1,</a:t>
            </a:r>
          </a:p>
          <a:p>
            <a:r>
              <a:rPr lang="en-US" altLang="zh-CN" sz="800" dirty="0" smtClean="0"/>
              <a:t>    "</a:t>
            </a:r>
            <a:r>
              <a:rPr lang="en-US" altLang="zh-CN" sz="800" dirty="0" err="1" smtClean="0"/>
              <a:t>index_patterns</a:t>
            </a:r>
            <a:r>
              <a:rPr lang="en-US" altLang="zh-CN" sz="800" dirty="0" smtClean="0"/>
              <a:t>": ["*"],</a:t>
            </a:r>
          </a:p>
          <a:p>
            <a:r>
              <a:rPr lang="en-US" altLang="zh-CN" sz="800" dirty="0" smtClean="0"/>
              <a:t>    "settings": {</a:t>
            </a:r>
          </a:p>
          <a:p>
            <a:r>
              <a:rPr lang="en-US" altLang="zh-CN" sz="800" dirty="0" smtClean="0"/>
              <a:t>        "index": {</a:t>
            </a:r>
          </a:p>
          <a:p>
            <a:r>
              <a:rPr lang="en-US" altLang="zh-CN" sz="800" dirty="0" smtClean="0"/>
              <a:t>            "</a:t>
            </a:r>
            <a:r>
              <a:rPr lang="en-US" altLang="zh-CN" sz="800" dirty="0" err="1" smtClean="0"/>
              <a:t>refresh_interval</a:t>
            </a:r>
            <a:r>
              <a:rPr lang="en-US" altLang="zh-CN" sz="800" dirty="0" smtClean="0"/>
              <a:t>": "5s"</a:t>
            </a:r>
          </a:p>
          <a:p>
            <a:r>
              <a:rPr lang="en-US" altLang="zh-CN" sz="800" dirty="0" smtClean="0"/>
              <a:t>        }</a:t>
            </a:r>
          </a:p>
          <a:p>
            <a:r>
              <a:rPr lang="en-US" altLang="zh-CN" sz="800" dirty="0" smtClean="0"/>
              <a:t>    },</a:t>
            </a:r>
          </a:p>
          <a:p>
            <a:r>
              <a:rPr lang="en-US" altLang="zh-CN" sz="800" dirty="0" smtClean="0"/>
              <a:t>    "mappings": {</a:t>
            </a:r>
          </a:p>
          <a:p>
            <a:r>
              <a:rPr lang="en-US" altLang="zh-CN" sz="800" dirty="0" smtClean="0"/>
              <a:t>        "_default_": {</a:t>
            </a:r>
          </a:p>
          <a:p>
            <a:r>
              <a:rPr lang="en-US" altLang="zh-CN" sz="800" dirty="0" smtClean="0"/>
              <a:t>            "</a:t>
            </a:r>
            <a:r>
              <a:rPr lang="en-US" altLang="zh-CN" sz="800" dirty="0" err="1" smtClean="0"/>
              <a:t>dynamic_templates</a:t>
            </a:r>
            <a:r>
              <a:rPr lang="en-US" altLang="zh-CN" sz="800" dirty="0" smtClean="0"/>
              <a:t>": [</a:t>
            </a:r>
          </a:p>
          <a:p>
            <a:r>
              <a:rPr lang="en-US" altLang="zh-CN" sz="800" dirty="0" smtClean="0"/>
              <a:t>                {</a:t>
            </a:r>
          </a:p>
          <a:p>
            <a:r>
              <a:rPr lang="en-US" altLang="zh-CN" sz="800" dirty="0" smtClean="0"/>
              <a:t>                    "</a:t>
            </a:r>
            <a:r>
              <a:rPr lang="en-US" altLang="zh-CN" sz="800" dirty="0" err="1" smtClean="0"/>
              <a:t>message_field</a:t>
            </a:r>
            <a:r>
              <a:rPr lang="en-US" altLang="zh-CN" sz="800" dirty="0" smtClean="0"/>
              <a:t>": {</a:t>
            </a:r>
          </a:p>
          <a:p>
            <a:r>
              <a:rPr lang="en-US" altLang="zh-CN" sz="800" dirty="0" smtClean="0"/>
              <a:t>                        "</a:t>
            </a:r>
            <a:r>
              <a:rPr lang="en-US" altLang="zh-CN" sz="800" dirty="0" err="1" smtClean="0"/>
              <a:t>path_match</a:t>
            </a:r>
            <a:r>
              <a:rPr lang="en-US" altLang="zh-CN" sz="800" dirty="0" smtClean="0"/>
              <a:t>": "message",</a:t>
            </a:r>
          </a:p>
          <a:p>
            <a:r>
              <a:rPr lang="en-US" altLang="zh-CN" sz="800" dirty="0" smtClean="0"/>
              <a:t>                        "</a:t>
            </a:r>
            <a:r>
              <a:rPr lang="en-US" altLang="zh-CN" sz="800" dirty="0" err="1" smtClean="0"/>
              <a:t>match_mapping_type</a:t>
            </a:r>
            <a:r>
              <a:rPr lang="en-US" altLang="zh-CN" sz="800" dirty="0" smtClean="0"/>
              <a:t>": "string",</a:t>
            </a:r>
          </a:p>
          <a:p>
            <a:r>
              <a:rPr lang="en-US" altLang="zh-CN" sz="800" dirty="0" smtClean="0"/>
              <a:t>                        "mapping": {</a:t>
            </a:r>
          </a:p>
          <a:p>
            <a:r>
              <a:rPr lang="en-US" altLang="zh-CN" sz="800" dirty="0" smtClean="0"/>
              <a:t>                            "type": "text",</a:t>
            </a:r>
          </a:p>
          <a:p>
            <a:r>
              <a:rPr lang="en-US" altLang="zh-CN" sz="800" dirty="0" smtClean="0"/>
              <a:t>                            "norms": false</a:t>
            </a:r>
          </a:p>
          <a:p>
            <a:r>
              <a:rPr lang="en-US" altLang="zh-CN" sz="800" dirty="0" smtClean="0"/>
              <a:t>                        }</a:t>
            </a:r>
          </a:p>
          <a:p>
            <a:r>
              <a:rPr lang="en-US" altLang="zh-CN" sz="800" dirty="0" smtClean="0"/>
              <a:t>                    }</a:t>
            </a:r>
          </a:p>
          <a:p>
            <a:r>
              <a:rPr lang="en-US" altLang="zh-CN" sz="800" dirty="0" smtClean="0"/>
              <a:t>                },</a:t>
            </a:r>
          </a:p>
          <a:p>
            <a:r>
              <a:rPr lang="en-US" altLang="zh-CN" sz="800" dirty="0" smtClean="0"/>
              <a:t>                {</a:t>
            </a:r>
          </a:p>
          <a:p>
            <a:r>
              <a:rPr lang="en-US" altLang="zh-CN" sz="800" dirty="0" smtClean="0"/>
              <a:t>                    "</a:t>
            </a:r>
            <a:r>
              <a:rPr lang="en-US" altLang="zh-CN" sz="800" dirty="0" err="1" smtClean="0"/>
              <a:t>string_fields</a:t>
            </a:r>
            <a:r>
              <a:rPr lang="en-US" altLang="zh-CN" sz="800" dirty="0" smtClean="0"/>
              <a:t>": {</a:t>
            </a:r>
          </a:p>
          <a:p>
            <a:r>
              <a:rPr lang="en-US" altLang="zh-CN" sz="800" dirty="0" smtClean="0"/>
              <a:t>                        "match": "*",</a:t>
            </a:r>
          </a:p>
          <a:p>
            <a:r>
              <a:rPr lang="en-US" altLang="zh-CN" sz="800" dirty="0" smtClean="0"/>
              <a:t>                        "</a:t>
            </a:r>
            <a:r>
              <a:rPr lang="en-US" altLang="zh-CN" sz="800" dirty="0" err="1" smtClean="0"/>
              <a:t>match_mapping_type</a:t>
            </a:r>
            <a:r>
              <a:rPr lang="en-US" altLang="zh-CN" sz="800" dirty="0" smtClean="0"/>
              <a:t>": "string",</a:t>
            </a:r>
          </a:p>
          <a:p>
            <a:r>
              <a:rPr lang="en-US" altLang="zh-CN" sz="800" dirty="0" smtClean="0"/>
              <a:t>                        "mapping": {</a:t>
            </a:r>
          </a:p>
          <a:p>
            <a:r>
              <a:rPr lang="en-US" altLang="zh-CN" sz="800" dirty="0" smtClean="0"/>
              <a:t>                            "type": "text",</a:t>
            </a:r>
          </a:p>
          <a:p>
            <a:r>
              <a:rPr lang="en-US" altLang="zh-CN" sz="800" dirty="0" smtClean="0"/>
              <a:t>                            "norms": false,</a:t>
            </a:r>
          </a:p>
          <a:p>
            <a:r>
              <a:rPr lang="en-US" altLang="zh-CN" sz="800" dirty="0" smtClean="0"/>
              <a:t>                            "analyzer": "</a:t>
            </a:r>
            <a:r>
              <a:rPr lang="en-US" altLang="zh-CN" sz="800" dirty="0" err="1" smtClean="0"/>
              <a:t>ik_max_word</a:t>
            </a:r>
            <a:r>
              <a:rPr lang="en-US" altLang="zh-CN" sz="800" dirty="0" smtClean="0"/>
              <a:t>",</a:t>
            </a:r>
          </a:p>
          <a:p>
            <a:r>
              <a:rPr lang="en-US" altLang="zh-CN" sz="800" dirty="0" smtClean="0"/>
              <a:t>                            "fields": {</a:t>
            </a:r>
          </a:p>
          <a:p>
            <a:r>
              <a:rPr lang="en-US" altLang="zh-CN" sz="800" dirty="0" smtClean="0"/>
              <a:t>                                "keyword": {</a:t>
            </a:r>
          </a:p>
          <a:p>
            <a:r>
              <a:rPr lang="en-US" altLang="zh-CN" sz="800" dirty="0" smtClean="0"/>
              <a:t>                                    "type": "keyword",</a:t>
            </a:r>
          </a:p>
          <a:p>
            <a:r>
              <a:rPr lang="en-US" altLang="zh-CN" sz="800" dirty="0" smtClean="0"/>
              <a:t>                                    "</a:t>
            </a:r>
            <a:r>
              <a:rPr lang="en-US" altLang="zh-CN" sz="800" dirty="0" err="1" smtClean="0"/>
              <a:t>ignore_above</a:t>
            </a:r>
            <a:r>
              <a:rPr lang="en-US" altLang="zh-CN" sz="800" dirty="0" smtClean="0"/>
              <a:t>": 256</a:t>
            </a:r>
          </a:p>
          <a:p>
            <a:r>
              <a:rPr lang="en-US" altLang="zh-CN" sz="800" dirty="0" smtClean="0"/>
              <a:t>                                }</a:t>
            </a:r>
          </a:p>
          <a:p>
            <a:r>
              <a:rPr lang="en-US" altLang="zh-CN" sz="800" dirty="0" smtClean="0"/>
              <a:t>                            }</a:t>
            </a:r>
          </a:p>
          <a:p>
            <a:r>
              <a:rPr lang="en-US" altLang="zh-CN" sz="800" dirty="0" smtClean="0"/>
              <a:t>                        }</a:t>
            </a:r>
          </a:p>
          <a:p>
            <a:r>
              <a:rPr lang="en-US" altLang="zh-CN" sz="800" dirty="0" smtClean="0"/>
              <a:t>                    }</a:t>
            </a:r>
          </a:p>
          <a:p>
            <a:r>
              <a:rPr lang="en-US" altLang="zh-CN" sz="800" dirty="0" smtClean="0"/>
              <a:t>                }</a:t>
            </a:r>
          </a:p>
          <a:p>
            <a:r>
              <a:rPr lang="en-US" altLang="zh-CN" sz="800" dirty="0" smtClean="0"/>
              <a:t>            ],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21524" y="1952151"/>
            <a:ext cx="633925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 "properties": {</a:t>
            </a:r>
          </a:p>
          <a:p>
            <a:r>
              <a:rPr lang="en-US" altLang="zh-CN" sz="800" dirty="0" smtClean="0"/>
              <a:t>                "@timestamp": {</a:t>
            </a:r>
          </a:p>
          <a:p>
            <a:r>
              <a:rPr lang="en-US" altLang="zh-CN" sz="800" dirty="0" smtClean="0"/>
              <a:t>                    "type": "date"</a:t>
            </a:r>
          </a:p>
          <a:p>
            <a:r>
              <a:rPr lang="en-US" altLang="zh-CN" sz="800" dirty="0" smtClean="0"/>
              <a:t>                },</a:t>
            </a:r>
          </a:p>
          <a:p>
            <a:r>
              <a:rPr lang="en-US" altLang="zh-CN" sz="800" dirty="0" smtClean="0"/>
              <a:t>                "@version": {</a:t>
            </a:r>
          </a:p>
          <a:p>
            <a:r>
              <a:rPr lang="en-US" altLang="zh-CN" sz="800" dirty="0" smtClean="0"/>
              <a:t>                    "type": "keyword"</a:t>
            </a:r>
          </a:p>
          <a:p>
            <a:r>
              <a:rPr lang="en-US" altLang="zh-CN" sz="800" dirty="0" smtClean="0"/>
              <a:t>                },</a:t>
            </a:r>
          </a:p>
          <a:p>
            <a:r>
              <a:rPr lang="en-US" altLang="zh-CN" sz="800" dirty="0" smtClean="0"/>
              <a:t>                "</a:t>
            </a:r>
            <a:r>
              <a:rPr lang="en-US" altLang="zh-CN" sz="800" dirty="0" err="1" smtClean="0"/>
              <a:t>geoip</a:t>
            </a:r>
            <a:r>
              <a:rPr lang="en-US" altLang="zh-CN" sz="800" dirty="0" smtClean="0"/>
              <a:t>": {</a:t>
            </a:r>
          </a:p>
          <a:p>
            <a:r>
              <a:rPr lang="en-US" altLang="zh-CN" sz="800" dirty="0" smtClean="0"/>
              <a:t>                    "dynamic": true,</a:t>
            </a:r>
          </a:p>
          <a:p>
            <a:r>
              <a:rPr lang="en-US" altLang="zh-CN" sz="800" dirty="0" smtClean="0"/>
              <a:t>                    "properties": {</a:t>
            </a:r>
          </a:p>
          <a:p>
            <a:r>
              <a:rPr lang="en-US" altLang="zh-CN" sz="800" dirty="0" smtClean="0"/>
              <a:t>                        "</a:t>
            </a:r>
            <a:r>
              <a:rPr lang="en-US" altLang="zh-CN" sz="800" dirty="0" err="1" smtClean="0"/>
              <a:t>ip</a:t>
            </a:r>
            <a:r>
              <a:rPr lang="en-US" altLang="zh-CN" sz="800" dirty="0" smtClean="0"/>
              <a:t>": {</a:t>
            </a:r>
          </a:p>
          <a:p>
            <a:r>
              <a:rPr lang="en-US" altLang="zh-CN" sz="800" dirty="0" smtClean="0"/>
              <a:t>                            "type": "</a:t>
            </a:r>
            <a:r>
              <a:rPr lang="en-US" altLang="zh-CN" sz="800" dirty="0" err="1" smtClean="0"/>
              <a:t>ip</a:t>
            </a:r>
            <a:r>
              <a:rPr lang="en-US" altLang="zh-CN" sz="800" dirty="0" smtClean="0"/>
              <a:t>"</a:t>
            </a:r>
          </a:p>
          <a:p>
            <a:r>
              <a:rPr lang="en-US" altLang="zh-CN" sz="800" dirty="0" smtClean="0"/>
              <a:t>                        },</a:t>
            </a:r>
          </a:p>
          <a:p>
            <a:r>
              <a:rPr lang="en-US" altLang="zh-CN" sz="800" dirty="0" smtClean="0"/>
              <a:t>                        "location": {</a:t>
            </a:r>
          </a:p>
          <a:p>
            <a:r>
              <a:rPr lang="en-US" altLang="zh-CN" sz="800" dirty="0" smtClean="0"/>
              <a:t>                            "type": "</a:t>
            </a:r>
            <a:r>
              <a:rPr lang="en-US" altLang="zh-CN" sz="800" dirty="0" err="1" smtClean="0"/>
              <a:t>geo_point</a:t>
            </a:r>
            <a:r>
              <a:rPr lang="en-US" altLang="zh-CN" sz="800" dirty="0" smtClean="0"/>
              <a:t>"</a:t>
            </a:r>
          </a:p>
          <a:p>
            <a:r>
              <a:rPr lang="en-US" altLang="zh-CN" sz="800" dirty="0" smtClean="0"/>
              <a:t>                        },</a:t>
            </a:r>
          </a:p>
          <a:p>
            <a:r>
              <a:rPr lang="en-US" altLang="zh-CN" sz="800" dirty="0" smtClean="0"/>
              <a:t>                        "latitude": {</a:t>
            </a:r>
          </a:p>
          <a:p>
            <a:r>
              <a:rPr lang="en-US" altLang="zh-CN" sz="800" dirty="0" smtClean="0"/>
              <a:t>                            "type": "</a:t>
            </a:r>
            <a:r>
              <a:rPr lang="en-US" altLang="zh-CN" sz="800" dirty="0" err="1" smtClean="0"/>
              <a:t>half_float</a:t>
            </a:r>
            <a:r>
              <a:rPr lang="en-US" altLang="zh-CN" sz="800" dirty="0" smtClean="0"/>
              <a:t>"</a:t>
            </a:r>
          </a:p>
          <a:p>
            <a:r>
              <a:rPr lang="en-US" altLang="zh-CN" sz="800" dirty="0" smtClean="0"/>
              <a:t>                        },</a:t>
            </a:r>
          </a:p>
          <a:p>
            <a:r>
              <a:rPr lang="en-US" altLang="zh-CN" sz="800" dirty="0" smtClean="0"/>
              <a:t>                        "longitude": {</a:t>
            </a:r>
          </a:p>
          <a:p>
            <a:r>
              <a:rPr lang="en-US" altLang="zh-CN" sz="800" dirty="0" smtClean="0"/>
              <a:t>                            "type": "</a:t>
            </a:r>
            <a:r>
              <a:rPr lang="en-US" altLang="zh-CN" sz="800" dirty="0" err="1" smtClean="0"/>
              <a:t>half_float</a:t>
            </a:r>
            <a:r>
              <a:rPr lang="en-US" altLang="zh-CN" sz="800" dirty="0" smtClean="0"/>
              <a:t>"</a:t>
            </a:r>
          </a:p>
          <a:p>
            <a:r>
              <a:rPr lang="en-US" altLang="zh-CN" sz="800" dirty="0" smtClean="0"/>
              <a:t>                        }</a:t>
            </a:r>
          </a:p>
          <a:p>
            <a:r>
              <a:rPr lang="en-US" altLang="zh-CN" sz="800" dirty="0" smtClean="0"/>
              <a:t>                    }</a:t>
            </a:r>
          </a:p>
          <a:p>
            <a:r>
              <a:rPr lang="en-US" altLang="zh-CN" sz="800" dirty="0" smtClean="0"/>
              <a:t>                }</a:t>
            </a:r>
          </a:p>
          <a:p>
            <a:r>
              <a:rPr lang="en-US" altLang="zh-CN" sz="800" dirty="0" smtClean="0"/>
              <a:t>            }</a:t>
            </a:r>
          </a:p>
          <a:p>
            <a:r>
              <a:rPr lang="en-US" altLang="zh-CN" sz="800" dirty="0" smtClean="0"/>
              <a:t>        }</a:t>
            </a:r>
          </a:p>
          <a:p>
            <a:r>
              <a:rPr lang="en-US" altLang="zh-CN" sz="800" dirty="0" smtClean="0"/>
              <a:t>    },</a:t>
            </a:r>
          </a:p>
          <a:p>
            <a:r>
              <a:rPr lang="en-US" altLang="zh-CN" sz="800" dirty="0" smtClean="0"/>
              <a:t>    "aliases": {}</a:t>
            </a:r>
          </a:p>
          <a:p>
            <a:r>
              <a:rPr lang="en-US" altLang="zh-CN" sz="800" dirty="0" smtClean="0"/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4" y="532804"/>
            <a:ext cx="7570631" cy="14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802" y="4132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修改配置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1" y="871538"/>
            <a:ext cx="5106499" cy="684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08785" y="4396154"/>
            <a:ext cx="63832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 </a:t>
            </a:r>
            <a:r>
              <a:rPr lang="zh-CN" altLang="en-US" sz="1600" dirty="0" smtClean="0"/>
              <a:t>定义模板名称</a:t>
            </a:r>
          </a:p>
          <a:p>
            <a:r>
              <a:rPr lang="en-US" altLang="zh-CN" sz="1600" dirty="0" err="1" smtClean="0"/>
              <a:t>template_name</a:t>
            </a:r>
            <a:r>
              <a:rPr lang="en-US" altLang="zh-CN" sz="1600" dirty="0" smtClean="0"/>
              <a:t> =&gt; "</a:t>
            </a:r>
            <a:r>
              <a:rPr lang="en-US" altLang="zh-CN" sz="1600" dirty="0" err="1" smtClean="0"/>
              <a:t>myik</a:t>
            </a:r>
            <a:r>
              <a:rPr lang="en-US" altLang="zh-CN" sz="1600" dirty="0" smtClean="0"/>
              <a:t>"</a:t>
            </a:r>
          </a:p>
          <a:p>
            <a:r>
              <a:rPr lang="en-US" altLang="zh-CN" sz="1600" dirty="0" smtClean="0"/>
              <a:t># </a:t>
            </a:r>
            <a:r>
              <a:rPr lang="zh-CN" altLang="en-US" sz="1600" dirty="0" smtClean="0"/>
              <a:t>模板所在位置</a:t>
            </a:r>
          </a:p>
          <a:p>
            <a:r>
              <a:rPr lang="en-US" altLang="zh-CN" sz="1600" dirty="0" smtClean="0"/>
              <a:t>template =&gt; "/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/local/logstash-6.4.3/sync/</a:t>
            </a:r>
            <a:r>
              <a:rPr lang="en-US" altLang="zh-CN" sz="1600" dirty="0" err="1" smtClean="0"/>
              <a:t>logstash-ik.json</a:t>
            </a:r>
            <a:r>
              <a:rPr lang="en-US" altLang="zh-CN" sz="1600" dirty="0" smtClean="0"/>
              <a:t>"</a:t>
            </a:r>
          </a:p>
          <a:p>
            <a:r>
              <a:rPr lang="en-US" altLang="zh-CN" sz="1600" dirty="0" smtClean="0"/>
              <a:t># </a:t>
            </a:r>
            <a:r>
              <a:rPr lang="zh-CN" altLang="en-US" sz="1600" dirty="0" smtClean="0"/>
              <a:t>重写模板</a:t>
            </a:r>
          </a:p>
          <a:p>
            <a:r>
              <a:rPr lang="en-US" altLang="zh-CN" sz="1600" dirty="0" err="1" smtClean="0"/>
              <a:t>template_overwrite</a:t>
            </a:r>
            <a:r>
              <a:rPr lang="en-US" altLang="zh-CN" sz="1600" dirty="0" smtClean="0"/>
              <a:t> =&gt; true</a:t>
            </a:r>
          </a:p>
          <a:p>
            <a:r>
              <a:rPr lang="en-US" altLang="zh-CN" sz="1600" dirty="0" smtClean="0"/>
              <a:t># </a:t>
            </a:r>
            <a:r>
              <a:rPr lang="zh-CN" altLang="en-US" sz="1600" dirty="0" smtClean="0"/>
              <a:t>默认为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关闭</a:t>
            </a:r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自动管理模板功能，如果自定义模板，则设置为</a:t>
            </a:r>
            <a:r>
              <a:rPr lang="en-US" altLang="zh-CN" sz="1600" dirty="0" smtClean="0"/>
              <a:t>false</a:t>
            </a:r>
          </a:p>
          <a:p>
            <a:r>
              <a:rPr lang="en-US" altLang="zh-CN" sz="1600" dirty="0" err="1" smtClean="0"/>
              <a:t>manage_template</a:t>
            </a:r>
            <a:r>
              <a:rPr lang="en-US" altLang="zh-CN" sz="1600" dirty="0" smtClean="0"/>
              <a:t> =&gt; false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7" y="1705373"/>
            <a:ext cx="6057900" cy="27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428143"/>
            <a:ext cx="8466992" cy="5564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470" y="298911"/>
            <a:ext cx="2381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重启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进行同步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8938" y="905608"/>
            <a:ext cx="744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-f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/local/logstash-6.4.3/sync/</a:t>
            </a:r>
            <a:r>
              <a:rPr lang="en-US" altLang="zh-CN" dirty="0" err="1" smtClean="0"/>
              <a:t>logstash-db-sync.conf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8" y="2634237"/>
            <a:ext cx="6618776" cy="40303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899" y="2224454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分词器已设置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240"/>
            <a:ext cx="10436470" cy="1823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9060"/>
            <a:ext cx="10357338" cy="37689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4470" y="298911"/>
            <a:ext cx="2381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Logstash</a:t>
            </a:r>
            <a:r>
              <a:rPr lang="zh-CN" altLang="en-US" dirty="0"/>
              <a:t>数据</a:t>
            </a:r>
            <a:r>
              <a:rPr lang="zh-CN" altLang="en-US" dirty="0" smtClean="0"/>
              <a:t>同步测试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47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372</Words>
  <Application>Microsoft Office PowerPoint</Application>
  <PresentationFormat>宽屏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29</cp:revision>
  <dcterms:created xsi:type="dcterms:W3CDTF">2023-01-31T09:22:49Z</dcterms:created>
  <dcterms:modified xsi:type="dcterms:W3CDTF">2023-01-31T10:01:11Z</dcterms:modified>
</cp:coreProperties>
</file>