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5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3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3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2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3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0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2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8A91-106C-43A7-B680-A60E1042F63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DD81-D780-4788-B341-29C9675C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2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97" y="385916"/>
            <a:ext cx="102584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0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50"/>
            <a:ext cx="12192000" cy="41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95250"/>
            <a:ext cx="104203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5250"/>
            <a:ext cx="112585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61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35" y="0"/>
            <a:ext cx="10404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04800"/>
            <a:ext cx="104489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647700"/>
            <a:ext cx="96107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729"/>
            <a:ext cx="12192000" cy="51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0786"/>
            <a:ext cx="11811000" cy="4429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4332291"/>
            <a:ext cx="11262946" cy="22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5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8" y="0"/>
            <a:ext cx="11575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4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6275" cy="4248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797"/>
            <a:ext cx="12192000" cy="27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3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812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3366"/>
            <a:ext cx="12192000" cy="2399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3681"/>
            <a:ext cx="12192000" cy="16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2023-02-07T01:12:52Z</dcterms:created>
  <dcterms:modified xsi:type="dcterms:W3CDTF">2023-02-07T01:40:09Z</dcterms:modified>
</cp:coreProperties>
</file>