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4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8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7E85-17A9-49C7-A9E4-DC764729BDA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9A3-6B8B-409E-B1A5-CAFA4C71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090612"/>
            <a:ext cx="9629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1" y="0"/>
            <a:ext cx="11556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5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768960"/>
            <a:ext cx="11791950" cy="2981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342900"/>
            <a:ext cx="22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相关软件下载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7132"/>
            <a:ext cx="12192000" cy="734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8" y="5517905"/>
            <a:ext cx="3895725" cy="781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564" y="3991680"/>
            <a:ext cx="318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环境安装（集群）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8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3" y="830141"/>
            <a:ext cx="6210300" cy="59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4" y="1746739"/>
            <a:ext cx="3573707" cy="1914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07" y="1759195"/>
            <a:ext cx="4199009" cy="1810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343" y="1763956"/>
            <a:ext cx="308610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48" y="3978519"/>
            <a:ext cx="577215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08" y="4461364"/>
            <a:ext cx="11268075" cy="2190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2562" y="325315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配置主机名称（集群）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7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3" y="908539"/>
            <a:ext cx="10677525" cy="83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1" y="2073958"/>
            <a:ext cx="11025554" cy="9082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70" y="3328028"/>
            <a:ext cx="9935308" cy="9240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2562" y="20222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7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918" y="2813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配置修改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647"/>
            <a:ext cx="12192000" cy="10752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2" y="2273544"/>
            <a:ext cx="5437764" cy="15862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391" y="2279321"/>
            <a:ext cx="5575789" cy="158196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323492" y="3420208"/>
            <a:ext cx="412359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5846" y="4308231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loopback_users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&lt;&lt;"guest"&gt;&gt;,</a:t>
            </a:r>
            <a:r>
              <a:rPr lang="zh-CN" altLang="en-US" dirty="0" smtClean="0"/>
              <a:t>只保留</a:t>
            </a:r>
            <a:r>
              <a:rPr lang="en-US" altLang="zh-CN" dirty="0" smtClean="0"/>
              <a:t>guest </a:t>
            </a:r>
            <a:r>
              <a:rPr lang="zh-CN" altLang="en-US" dirty="0" smtClean="0"/>
              <a:t>（用于用户登录）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修改点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heartbeat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（用于心跳连接）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70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686" y="281326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管理插件安装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启动服务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6" y="818050"/>
            <a:ext cx="8229600" cy="790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1467" y="3859794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管理插件安装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查看管理端口是否启动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4402382"/>
            <a:ext cx="99345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58" y="2391140"/>
            <a:ext cx="9486900" cy="1266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34" y="5455993"/>
            <a:ext cx="10020300" cy="904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0775" y="1893248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管理插件安装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查看管理端口是否启动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7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852121"/>
            <a:ext cx="5543915" cy="17090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2619" y="3868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91" y="782516"/>
            <a:ext cx="5844498" cy="53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11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33</cp:revision>
  <dcterms:created xsi:type="dcterms:W3CDTF">2023-02-08T15:48:30Z</dcterms:created>
  <dcterms:modified xsi:type="dcterms:W3CDTF">2023-02-11T12:57:35Z</dcterms:modified>
</cp:coreProperties>
</file>