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4" r:id="rId7"/>
    <p:sldId id="265" r:id="rId8"/>
    <p:sldId id="267" r:id="rId9"/>
    <p:sldId id="266" r:id="rId10"/>
    <p:sldId id="268" r:id="rId11"/>
    <p:sldId id="262" r:id="rId12"/>
    <p:sldId id="269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A543-3EA9-4852-81A6-CEA45C65CCAC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5FE7-9CCC-47D4-A5FD-081D273AA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93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A543-3EA9-4852-81A6-CEA45C65CCAC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5FE7-9CCC-47D4-A5FD-081D273AA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193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A543-3EA9-4852-81A6-CEA45C65CCAC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5FE7-9CCC-47D4-A5FD-081D273AA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16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A543-3EA9-4852-81A6-CEA45C65CCAC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5FE7-9CCC-47D4-A5FD-081D273AA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42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A543-3EA9-4852-81A6-CEA45C65CCAC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5FE7-9CCC-47D4-A5FD-081D273AA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00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A543-3EA9-4852-81A6-CEA45C65CCAC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5FE7-9CCC-47D4-A5FD-081D273AA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09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A543-3EA9-4852-81A6-CEA45C65CCAC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5FE7-9CCC-47D4-A5FD-081D273AA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513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A543-3EA9-4852-81A6-CEA45C65CCAC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5FE7-9CCC-47D4-A5FD-081D273AA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10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A543-3EA9-4852-81A6-CEA45C65CCAC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5FE7-9CCC-47D4-A5FD-081D273AA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08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A543-3EA9-4852-81A6-CEA45C65CCAC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5FE7-9CCC-47D4-A5FD-081D273AA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4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A543-3EA9-4852-81A6-CEA45C65CCAC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A5FE7-9CCC-47D4-A5FD-081D273AA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243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7A543-3EA9-4852-81A6-CEA45C65CCAC}" type="datetimeFigureOut">
              <a:rPr lang="zh-CN" altLang="en-US" smtClean="0"/>
              <a:t>2023/2/15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A5FE7-9CCC-47D4-A5FD-081D273AA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36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33500"/>
            <a:ext cx="85344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7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619"/>
            <a:ext cx="12192000" cy="559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14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6689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362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9930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190500"/>
            <a:ext cx="9839325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7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21" y="0"/>
            <a:ext cx="107481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44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35" y="923192"/>
            <a:ext cx="2162175" cy="16002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5800" y="263769"/>
            <a:ext cx="2989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工程层级目录如下：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095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1785937"/>
            <a:ext cx="85820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06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547"/>
            <a:ext cx="12192000" cy="641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030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526"/>
            <a:ext cx="12192000" cy="672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36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1977"/>
            <a:ext cx="12192000" cy="541404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39749" y="219780"/>
            <a:ext cx="2135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ESJOB定时任务讲解</a:t>
            </a:r>
          </a:p>
        </p:txBody>
      </p:sp>
    </p:spTree>
    <p:extLst>
      <p:ext uri="{BB962C8B-B14F-4D97-AF65-F5344CB8AC3E}">
        <p14:creationId xmlns:p14="http://schemas.microsoft.com/office/powerpoint/2010/main" val="1635251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4820"/>
            <a:ext cx="12192000" cy="490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08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9</Words>
  <Application>Microsoft Office PowerPoint</Application>
  <PresentationFormat>宽屏</PresentationFormat>
  <Paragraphs>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13</cp:revision>
  <dcterms:created xsi:type="dcterms:W3CDTF">2023-02-12T16:31:50Z</dcterms:created>
  <dcterms:modified xsi:type="dcterms:W3CDTF">2023-02-14T16:11:33Z</dcterms:modified>
</cp:coreProperties>
</file>