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1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8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0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8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18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1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2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7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3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A301C-1993-468B-A9B0-5B98A88E5E8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E7EF-0002-420A-86AF-624CBF443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2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519237"/>
            <a:ext cx="9344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9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385762"/>
            <a:ext cx="113633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1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96400" cy="3162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4" y="3211756"/>
            <a:ext cx="5162550" cy="1647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223" y="3147646"/>
            <a:ext cx="3384550" cy="25233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1392" y="3499339"/>
            <a:ext cx="200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将事务设置成</a:t>
            </a:r>
            <a:r>
              <a:rPr lang="en-US" altLang="zh-CN" dirty="0" smtClean="0"/>
              <a:t>0 </a:t>
            </a:r>
            <a:r>
              <a:rPr lang="zh-CN" altLang="en-US" dirty="0" smtClean="0"/>
              <a:t>就不会自动提交了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3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909989" cy="27080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9469" y="914400"/>
            <a:ext cx="30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1</a:t>
            </a:r>
            <a:r>
              <a:rPr lang="zh-CN" altLang="en-US" dirty="0" smtClean="0"/>
              <a:t>执行加锁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38" y="1"/>
            <a:ext cx="5835162" cy="28885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23537" y="1365739"/>
            <a:ext cx="30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2</a:t>
            </a:r>
            <a:r>
              <a:rPr lang="zh-CN" altLang="en-US" dirty="0" smtClean="0"/>
              <a:t>执行查询无结果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7327"/>
            <a:ext cx="2581275" cy="2952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646" y="4574930"/>
            <a:ext cx="30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1</a:t>
            </a:r>
            <a:r>
              <a:rPr lang="zh-CN" altLang="en-US" dirty="0" smtClean="0"/>
              <a:t>执行事务提交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708" y="3249652"/>
            <a:ext cx="7057292" cy="36083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01052" y="4507524"/>
            <a:ext cx="30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2</a:t>
            </a:r>
            <a:r>
              <a:rPr lang="zh-CN" altLang="en-US" dirty="0" smtClean="0"/>
              <a:t>查询结果如下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43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73162" cy="26861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6293"/>
            <a:ext cx="4536664" cy="31476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809" y="0"/>
            <a:ext cx="6420191" cy="2669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4548870"/>
            <a:ext cx="7426569" cy="12087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229" y="2901731"/>
            <a:ext cx="7427263" cy="11691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07169" y="4106008"/>
            <a:ext cx="170570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8080</a:t>
            </a:r>
            <a:r>
              <a:rPr lang="zh-CN" altLang="en-US" dirty="0" smtClean="0"/>
              <a:t>服务加锁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6476" y="5779476"/>
            <a:ext cx="440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8081</a:t>
            </a:r>
            <a:r>
              <a:rPr lang="zh-CN" altLang="en-US" dirty="0" smtClean="0"/>
              <a:t>服务等待，只进入方法不进入锁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16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47675"/>
            <a:ext cx="108013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6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65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23</cp:revision>
  <dcterms:created xsi:type="dcterms:W3CDTF">2023-02-20T15:23:17Z</dcterms:created>
  <dcterms:modified xsi:type="dcterms:W3CDTF">2023-02-20T15:40:49Z</dcterms:modified>
</cp:coreProperties>
</file>