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5109-4ECA-4DF5-83DF-2CAA4E7EF336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875-A120-4C37-8B5E-88EEE5E4B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6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5109-4ECA-4DF5-83DF-2CAA4E7EF336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875-A120-4C37-8B5E-88EEE5E4B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3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5109-4ECA-4DF5-83DF-2CAA4E7EF336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875-A120-4C37-8B5E-88EEE5E4B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9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5109-4ECA-4DF5-83DF-2CAA4E7EF336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875-A120-4C37-8B5E-88EEE5E4B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5109-4ECA-4DF5-83DF-2CAA4E7EF336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875-A120-4C37-8B5E-88EEE5E4B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6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5109-4ECA-4DF5-83DF-2CAA4E7EF336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875-A120-4C37-8B5E-88EEE5E4B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5109-4ECA-4DF5-83DF-2CAA4E7EF336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875-A120-4C37-8B5E-88EEE5E4B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5109-4ECA-4DF5-83DF-2CAA4E7EF336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875-A120-4C37-8B5E-88EEE5E4B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5109-4ECA-4DF5-83DF-2CAA4E7EF336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875-A120-4C37-8B5E-88EEE5E4B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5109-4ECA-4DF5-83DF-2CAA4E7EF336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875-A120-4C37-8B5E-88EEE5E4B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1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5109-4ECA-4DF5-83DF-2CAA4E7EF336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875-A120-4C37-8B5E-88EEE5E4B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9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5109-4ECA-4DF5-83DF-2CAA4E7EF336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F875-A120-4C37-8B5E-88EEE5E4B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7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3444"/>
            <a:ext cx="12192000" cy="18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1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685800"/>
            <a:ext cx="93630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2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681"/>
            <a:ext cx="12192000" cy="52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0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3046"/>
            <a:ext cx="10984747" cy="283779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469" y="254977"/>
            <a:ext cx="226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8081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3254"/>
            <a:ext cx="11381109" cy="28047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3625361"/>
            <a:ext cx="226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8080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64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98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5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13</cp:revision>
  <dcterms:created xsi:type="dcterms:W3CDTF">2023-02-26T09:49:42Z</dcterms:created>
  <dcterms:modified xsi:type="dcterms:W3CDTF">2023-02-26T09:59:16Z</dcterms:modified>
</cp:coreProperties>
</file>