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3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2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2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4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3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08729-F636-4AF9-A50C-0EC96BB56525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F164-9F15-4464-BCE9-DFA048EA3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050" y="360457"/>
            <a:ext cx="189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redisson分布式锁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528887"/>
            <a:ext cx="9467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62000"/>
            <a:ext cx="101155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000125"/>
            <a:ext cx="94583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676"/>
            <a:ext cx="12192000" cy="50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9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142"/>
            <a:ext cx="9548446" cy="2865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011"/>
            <a:ext cx="9381392" cy="27259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884" y="211016"/>
            <a:ext cx="1881554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8081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78116"/>
            <a:ext cx="1881554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8080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58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33550"/>
            <a:ext cx="1184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54"/>
            <a:ext cx="12192000" cy="61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087"/>
            <a:ext cx="12192000" cy="51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7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宽屏</PresentationFormat>
  <Paragraphs>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2023-02-26T10:00:23Z</dcterms:created>
  <dcterms:modified xsi:type="dcterms:W3CDTF">2023-02-26T10:24:12Z</dcterms:modified>
</cp:coreProperties>
</file>