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0980-A566-4B76-8BBF-CDFB2C3E74A2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20C0-6032-4CAD-AEF1-562C1BA91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6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0980-A566-4B76-8BBF-CDFB2C3E74A2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20C0-6032-4CAD-AEF1-562C1BA91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0980-A566-4B76-8BBF-CDFB2C3E74A2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20C0-6032-4CAD-AEF1-562C1BA91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0980-A566-4B76-8BBF-CDFB2C3E74A2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20C0-6032-4CAD-AEF1-562C1BA91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8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0980-A566-4B76-8BBF-CDFB2C3E74A2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20C0-6032-4CAD-AEF1-562C1BA91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7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0980-A566-4B76-8BBF-CDFB2C3E74A2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20C0-6032-4CAD-AEF1-562C1BA91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2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0980-A566-4B76-8BBF-CDFB2C3E74A2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20C0-6032-4CAD-AEF1-562C1BA91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8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0980-A566-4B76-8BBF-CDFB2C3E74A2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20C0-6032-4CAD-AEF1-562C1BA91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7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0980-A566-4B76-8BBF-CDFB2C3E74A2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20C0-6032-4CAD-AEF1-562C1BA91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2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0980-A566-4B76-8BBF-CDFB2C3E74A2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20C0-6032-4CAD-AEF1-562C1BA91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0980-A566-4B76-8BBF-CDFB2C3E74A2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20C0-6032-4CAD-AEF1-562C1BA91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6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0980-A566-4B76-8BBF-CDFB2C3E74A2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20C0-6032-4CAD-AEF1-562C1BA91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4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42887"/>
            <a:ext cx="91916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26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6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803764"/>
            <a:ext cx="6819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5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63" y="755406"/>
            <a:ext cx="4574199" cy="22624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48" y="3001473"/>
            <a:ext cx="4340837" cy="792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62" y="341434"/>
            <a:ext cx="4495800" cy="266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999" y="396560"/>
            <a:ext cx="6244575" cy="24961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376" y="3285735"/>
            <a:ext cx="6450623" cy="26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0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39"/>
            <a:ext cx="12192000" cy="64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3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7731" y="246185"/>
            <a:ext cx="296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配置分片规则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703750"/>
            <a:ext cx="4257675" cy="333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4" y="1303073"/>
            <a:ext cx="11207262" cy="454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5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57225"/>
            <a:ext cx="6781800" cy="971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" y="2286179"/>
            <a:ext cx="10073053" cy="309495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5462" y="158262"/>
            <a:ext cx="18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MyCat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2885" y="1858107"/>
            <a:ext cx="21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配置成</a:t>
            </a:r>
            <a:r>
              <a:rPr lang="en-US" altLang="zh-CN" dirty="0" err="1" smtClean="0"/>
              <a:t>MyCat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8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4" y="604471"/>
            <a:ext cx="6311045" cy="24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0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94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61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</Words>
  <Application>Microsoft Office PowerPoint</Application>
  <PresentationFormat>宽屏</PresentationFormat>
  <Paragraphs>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20</cp:revision>
  <dcterms:created xsi:type="dcterms:W3CDTF">2023-03-04T09:18:19Z</dcterms:created>
  <dcterms:modified xsi:type="dcterms:W3CDTF">2023-03-04T09:58:54Z</dcterms:modified>
</cp:coreProperties>
</file>