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0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2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9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BFBC-A456-4B7F-B963-B67CB56DD9DB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6844-8014-4004-A977-0B92AEFD4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3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14" y="315790"/>
            <a:ext cx="93059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9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3142743"/>
            <a:ext cx="7772400" cy="31208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2" y="670414"/>
            <a:ext cx="7032748" cy="17268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2900" y="219808"/>
            <a:ext cx="42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新建表（</a:t>
            </a:r>
            <a:r>
              <a:rPr lang="en-US" altLang="zh-CN" dirty="0" smtClean="0"/>
              <a:t>131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132</a:t>
            </a:r>
            <a:r>
              <a:rPr lang="zh-CN" altLang="en-US" dirty="0" smtClean="0"/>
              <a:t>数据库均创建）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15369"/>
            <a:ext cx="4648200" cy="295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807" y="2426677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MyCat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475" y="6138129"/>
            <a:ext cx="5343525" cy="314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55423" y="5735516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MyCat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66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14" y="830505"/>
            <a:ext cx="5148263" cy="102400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2031" y="12309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MyCat</a:t>
            </a:r>
            <a:r>
              <a:rPr lang="en-US" altLang="zh-CN" dirty="0" smtClean="0"/>
              <a:t> 130</a:t>
            </a:r>
            <a:r>
              <a:rPr lang="zh-CN" altLang="en-US" dirty="0" smtClean="0"/>
              <a:t>数据库插入 </a:t>
            </a:r>
            <a:r>
              <a:rPr lang="zh-CN" altLang="en-US" dirty="0"/>
              <a:t>数据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22" y="2612048"/>
            <a:ext cx="5015278" cy="21775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3076" y="2095499"/>
            <a:ext cx="45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131</a:t>
            </a:r>
            <a:r>
              <a:rPr lang="zh-CN" altLang="en-US" dirty="0" smtClean="0"/>
              <a:t>数据库和</a:t>
            </a:r>
            <a:r>
              <a:rPr lang="en-US" altLang="zh-CN" dirty="0" smtClean="0"/>
              <a:t>132</a:t>
            </a:r>
            <a:r>
              <a:rPr lang="zh-CN" altLang="en-US" dirty="0" smtClean="0"/>
              <a:t>数据库会同时插入该数据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9" y="471854"/>
            <a:ext cx="10496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914400"/>
            <a:ext cx="101917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3" y="631214"/>
            <a:ext cx="6180626" cy="14776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2900" y="219808"/>
            <a:ext cx="42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新建表（</a:t>
            </a:r>
            <a:r>
              <a:rPr lang="en-US" altLang="zh-CN" dirty="0" smtClean="0"/>
              <a:t>131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132</a:t>
            </a:r>
            <a:r>
              <a:rPr lang="zh-CN" altLang="en-US" dirty="0" smtClean="0"/>
              <a:t>数据库均创建）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234345"/>
            <a:ext cx="6220558" cy="1578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62" y="3883159"/>
            <a:ext cx="6967538" cy="29748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734" y="3562714"/>
            <a:ext cx="4648200" cy="295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0941" y="3174022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MyCat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12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4" y="608501"/>
            <a:ext cx="4333875" cy="295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9802" y="167053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MyCat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" y="1391016"/>
            <a:ext cx="6400800" cy="1666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5148" y="970084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进行分段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4" y="3514725"/>
            <a:ext cx="3048000" cy="971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5664" y="3171092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刷新配置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528" y="589817"/>
            <a:ext cx="3691303" cy="10756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62341" y="175846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插入数据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90" y="5215042"/>
            <a:ext cx="9580685" cy="11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1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2" y="624987"/>
            <a:ext cx="3691303" cy="10756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8064" y="184639"/>
            <a:ext cx="74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130</a:t>
            </a:r>
            <a:r>
              <a:rPr lang="zh-CN" altLang="en-US" dirty="0" smtClean="0"/>
              <a:t>中插入数据，会落表到</a:t>
            </a:r>
            <a:r>
              <a:rPr lang="en-US" altLang="zh-CN" dirty="0" smtClean="0"/>
              <a:t>131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4" y="1645365"/>
            <a:ext cx="9580685" cy="11588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4" y="3442386"/>
            <a:ext cx="8815753" cy="317702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1162" y="3015762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同步保存到</a:t>
            </a:r>
            <a:r>
              <a:rPr lang="en-US" altLang="zh-CN" dirty="0" smtClean="0"/>
              <a:t>131</a:t>
            </a:r>
            <a:r>
              <a:rPr lang="zh-CN" altLang="en-US" dirty="0" smtClean="0"/>
              <a:t>数据库中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6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5" y="791673"/>
            <a:ext cx="6913684" cy="14742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2026" y="316524"/>
            <a:ext cx="74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130</a:t>
            </a:r>
            <a:r>
              <a:rPr lang="zh-CN" altLang="en-US" dirty="0" smtClean="0"/>
              <a:t>中再插入数据，会落表到</a:t>
            </a:r>
            <a:r>
              <a:rPr lang="en-US" altLang="zh-CN" dirty="0" smtClean="0"/>
              <a:t>132</a:t>
            </a:r>
            <a:r>
              <a:rPr lang="zh-CN" altLang="en-US" dirty="0" smtClean="0"/>
              <a:t>中，根据</a:t>
            </a:r>
            <a:r>
              <a:rPr lang="en-US" altLang="zh-CN" dirty="0" err="1" smtClean="0"/>
              <a:t>order_id</a:t>
            </a:r>
            <a:r>
              <a:rPr lang="zh-CN" altLang="en-US" dirty="0" smtClean="0"/>
              <a:t>进行分片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749367"/>
            <a:ext cx="8639908" cy="3174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8" y="2547144"/>
            <a:ext cx="8639908" cy="31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7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87</Words>
  <Application>Microsoft Office PowerPoint</Application>
  <PresentationFormat>宽屏</PresentationFormat>
  <Paragraphs>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56</cp:revision>
  <dcterms:created xsi:type="dcterms:W3CDTF">2023-03-02T12:25:58Z</dcterms:created>
  <dcterms:modified xsi:type="dcterms:W3CDTF">2023-03-02T13:47:21Z</dcterms:modified>
</cp:coreProperties>
</file>