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4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0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8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EE77-C564-495F-8C97-414AFF47A01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8868-3FD3-4757-BD54-20A6CC0DC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276475"/>
            <a:ext cx="6315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7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90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33437"/>
            <a:ext cx="94869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0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871537"/>
            <a:ext cx="9658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43162"/>
            <a:ext cx="7620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1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85812"/>
            <a:ext cx="101155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366837"/>
            <a:ext cx="86772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9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52425"/>
            <a:ext cx="102393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98" y="248016"/>
            <a:ext cx="9696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94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2023-03-04T15:00:42Z</dcterms:created>
  <dcterms:modified xsi:type="dcterms:W3CDTF">2023-03-04T15:06:01Z</dcterms:modified>
</cp:coreProperties>
</file>