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7D24-CEB0-40EC-A7A8-A025BC84B1D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EE9-1E67-4417-8A3D-287172984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7D24-CEB0-40EC-A7A8-A025BC84B1D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EE9-1E67-4417-8A3D-287172984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86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7D24-CEB0-40EC-A7A8-A025BC84B1D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EE9-1E67-4417-8A3D-287172984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34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7D24-CEB0-40EC-A7A8-A025BC84B1D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EE9-1E67-4417-8A3D-287172984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2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7D24-CEB0-40EC-A7A8-A025BC84B1D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EE9-1E67-4417-8A3D-287172984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3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7D24-CEB0-40EC-A7A8-A025BC84B1D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EE9-1E67-4417-8A3D-287172984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0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7D24-CEB0-40EC-A7A8-A025BC84B1D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EE9-1E67-4417-8A3D-287172984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8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7D24-CEB0-40EC-A7A8-A025BC84B1D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EE9-1E67-4417-8A3D-287172984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9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7D24-CEB0-40EC-A7A8-A025BC84B1D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EE9-1E67-4417-8A3D-287172984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5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7D24-CEB0-40EC-A7A8-A025BC84B1D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EE9-1E67-4417-8A3D-287172984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7D24-CEB0-40EC-A7A8-A025BC84B1D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EEE9-1E67-4417-8A3D-287172984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0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7D24-CEB0-40EC-A7A8-A025BC84B1D6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EEE9-1E67-4417-8A3D-287172984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1" y="630783"/>
            <a:ext cx="5574867" cy="27982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3577" y="193431"/>
            <a:ext cx="294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新建数据库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6" y="4141543"/>
            <a:ext cx="7477492" cy="184699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6846" y="3642946"/>
            <a:ext cx="294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新建数据表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62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1692" y="351692"/>
            <a:ext cx="20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新建工程 </a:t>
            </a:r>
            <a:r>
              <a:rPr lang="en-US" altLang="zh-CN" dirty="0" err="1" smtClean="0"/>
              <a:t>xa</a:t>
            </a:r>
            <a:r>
              <a:rPr lang="en-US" altLang="zh-CN" dirty="0" smtClean="0"/>
              <a:t>-demo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41" y="988402"/>
            <a:ext cx="44672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9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59" y="518745"/>
            <a:ext cx="4508727" cy="3581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129" y="4242812"/>
            <a:ext cx="4879734" cy="8713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940" y="756139"/>
            <a:ext cx="3419475" cy="3467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6623" y="131885"/>
            <a:ext cx="35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正常情况测试，数据均可插入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55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39" y="822814"/>
            <a:ext cx="5314584" cy="13420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0292" y="351692"/>
            <a:ext cx="453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异常测试，修改</a:t>
            </a:r>
            <a:r>
              <a:rPr lang="en-US" altLang="zh-CN" dirty="0" smtClean="0"/>
              <a:t>132</a:t>
            </a:r>
            <a:r>
              <a:rPr lang="zh-CN" altLang="en-US" dirty="0" smtClean="0"/>
              <a:t>表的字段长度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8" y="2918314"/>
            <a:ext cx="5349361" cy="14690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8746" y="2400300"/>
            <a:ext cx="222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再次执行程序报错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395" y="1195755"/>
            <a:ext cx="6050605" cy="23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315" y="3766239"/>
            <a:ext cx="5750169" cy="15212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63054" y="688730"/>
            <a:ext cx="24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个表的事务均回滚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78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36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36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20</cp:revision>
  <dcterms:created xsi:type="dcterms:W3CDTF">2023-03-05T11:36:37Z</dcterms:created>
  <dcterms:modified xsi:type="dcterms:W3CDTF">2023-03-05T11:56:14Z</dcterms:modified>
</cp:coreProperties>
</file>