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4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6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2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7060-26AF-4F2C-9B53-9E703862C1CB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08921-4C6B-4125-A8D6-237AFF2E9C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2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1020884"/>
            <a:ext cx="7868530" cy="32785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3" y="644402"/>
            <a:ext cx="5562600" cy="276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7543" y="281326"/>
            <a:ext cx="21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MyCat的分布式事务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03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9" y="715429"/>
            <a:ext cx="7753034" cy="32499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0" y="425327"/>
            <a:ext cx="4439382" cy="214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11" y="3754315"/>
            <a:ext cx="9031789" cy="3103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3" y="4290646"/>
            <a:ext cx="3112477" cy="8463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08" y="5444754"/>
            <a:ext cx="2976274" cy="9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5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1" y="646234"/>
            <a:ext cx="5920826" cy="16573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6330" y="105508"/>
            <a:ext cx="29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错误测试，修改字段长度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45" y="593881"/>
            <a:ext cx="5128410" cy="25361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907" y="3637818"/>
            <a:ext cx="3429000" cy="8807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84" y="2514600"/>
            <a:ext cx="4177332" cy="2914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0946" y="3279531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131</a:t>
            </a:r>
            <a:r>
              <a:rPr lang="zh-CN" altLang="en-US" dirty="0" smtClean="0"/>
              <a:t>仍成功插入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700" y="4884655"/>
            <a:ext cx="4257314" cy="847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6292" y="4530969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132</a:t>
            </a:r>
            <a:r>
              <a:rPr lang="zh-CN" altLang="en-US" dirty="0" smtClean="0"/>
              <a:t>插入失败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21" y="5916286"/>
            <a:ext cx="4257314" cy="8479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0312" y="5527432"/>
            <a:ext cx="23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132</a:t>
            </a:r>
            <a:r>
              <a:rPr lang="zh-CN" altLang="en-US" dirty="0" smtClean="0"/>
              <a:t>插入失败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57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5" y="369643"/>
            <a:ext cx="4114800" cy="3533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8" y="4026876"/>
            <a:ext cx="4037137" cy="25058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223" y="377950"/>
            <a:ext cx="7218485" cy="1840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069" y="2889482"/>
            <a:ext cx="5638434" cy="12264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47143" y="2476501"/>
            <a:ext cx="623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132</a:t>
            </a:r>
            <a:r>
              <a:rPr lang="zh-CN" altLang="en-US" dirty="0" smtClean="0"/>
              <a:t>均插入失败，支持</a:t>
            </a:r>
            <a:r>
              <a:rPr lang="en-US" altLang="zh-CN" dirty="0" err="1" smtClean="0"/>
              <a:t>MyCat</a:t>
            </a:r>
            <a:r>
              <a:rPr lang="zh-CN" altLang="en-US" dirty="0" smtClean="0"/>
              <a:t>分布式事务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61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448041"/>
            <a:ext cx="5267325" cy="352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4" y="923509"/>
            <a:ext cx="7781192" cy="14024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27" y="2404697"/>
            <a:ext cx="5295900" cy="102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38" y="3639653"/>
            <a:ext cx="5389318" cy="27937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91146" y="931985"/>
            <a:ext cx="2787162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关闭分布式事务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49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219" y="219780"/>
            <a:ext cx="29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Sharding-JDBC的分布式事务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93" y="779584"/>
            <a:ext cx="4486275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82" y="4724199"/>
            <a:ext cx="6479564" cy="17447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47" y="747787"/>
            <a:ext cx="6190151" cy="1073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36931" y="254977"/>
            <a:ext cx="458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均无记录，说明支持</a:t>
            </a:r>
            <a:r>
              <a:rPr lang="zh-CN" altLang="en-US" dirty="0" smtClean="0"/>
              <a:t>分布式事务</a:t>
            </a:r>
          </a:p>
        </p:txBody>
      </p:sp>
    </p:spTree>
    <p:extLst>
      <p:ext uri="{BB962C8B-B14F-4D97-AF65-F5344CB8AC3E}">
        <p14:creationId xmlns:p14="http://schemas.microsoft.com/office/powerpoint/2010/main" val="37528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56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27</cp:revision>
  <dcterms:created xsi:type="dcterms:W3CDTF">2023-03-05T12:01:51Z</dcterms:created>
  <dcterms:modified xsi:type="dcterms:W3CDTF">2023-03-05T12:23:44Z</dcterms:modified>
</cp:coreProperties>
</file>