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3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0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7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36D97-1C34-4922-8790-60CA9F3A7837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B386-07F7-4D53-A387-04AFFB2B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2" y="832704"/>
            <a:ext cx="88106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229" y="281326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本地消息表（订单操作接口）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37" y="724665"/>
            <a:ext cx="4513018" cy="57314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1" y="753208"/>
            <a:ext cx="3296298" cy="30011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14238" y="281353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r>
              <a:rPr lang="zh-CN" altLang="en-US" dirty="0"/>
              <a:t>订单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315" y="751376"/>
            <a:ext cx="5008685" cy="835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984" y="1736043"/>
            <a:ext cx="4058383" cy="8954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822" y="2785711"/>
            <a:ext cx="4816719" cy="5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0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3742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本地消息表（定时任务）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584" y="775552"/>
            <a:ext cx="4867276" cy="799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722477"/>
            <a:ext cx="4991100" cy="719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791" y="2562684"/>
            <a:ext cx="5058334" cy="734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89" y="756138"/>
            <a:ext cx="4182326" cy="43845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6" y="5150951"/>
            <a:ext cx="4094284" cy="13221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66493" y="3358661"/>
            <a:ext cx="266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测试失败案例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7363" y="3778815"/>
            <a:ext cx="3895358" cy="242598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3193" y="512884"/>
            <a:ext cx="266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测试成功案例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4" y="3240329"/>
            <a:ext cx="4867276" cy="7993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334" y="3753117"/>
            <a:ext cx="3125666" cy="103282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3577" y="4754806"/>
            <a:ext cx="5268423" cy="7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5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557212"/>
            <a:ext cx="111728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8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2" y="503359"/>
            <a:ext cx="116681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8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752475"/>
            <a:ext cx="11258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857250"/>
            <a:ext cx="9582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85750"/>
            <a:ext cx="99726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476375"/>
            <a:ext cx="102203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0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370" y="44838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本地消息表（数据库设计）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973816"/>
            <a:ext cx="7640515" cy="2924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" y="4071156"/>
            <a:ext cx="8458200" cy="27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8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6703" y="290119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本地消息表（支付接口）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1" y="845527"/>
            <a:ext cx="4049377" cy="18625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74" y="800101"/>
            <a:ext cx="3899928" cy="5090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542" y="817685"/>
            <a:ext cx="5311465" cy="940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535" y="1825812"/>
            <a:ext cx="3293819" cy="106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959" y="2967371"/>
            <a:ext cx="5146041" cy="7429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14238" y="281353"/>
            <a:ext cx="192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测试支付接口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1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</Words>
  <Application>Microsoft Office PowerPoint</Application>
  <PresentationFormat>宽屏</PresentationFormat>
  <Paragraphs>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20</cp:revision>
  <dcterms:created xsi:type="dcterms:W3CDTF">2023-03-05T13:11:15Z</dcterms:created>
  <dcterms:modified xsi:type="dcterms:W3CDTF">2023-03-05T15:02:52Z</dcterms:modified>
</cp:coreProperties>
</file>