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1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0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8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F38A-C971-4D93-A246-38F264F3C85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647A-57FD-4C2D-841C-46D73708D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1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4" y="1"/>
            <a:ext cx="3512893" cy="1458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2" y="1438275"/>
            <a:ext cx="10810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4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35" y="0"/>
            <a:ext cx="8496300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2" y="1188427"/>
            <a:ext cx="103822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28600"/>
            <a:ext cx="11010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5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690562"/>
            <a:ext cx="10991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5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9112"/>
            <a:ext cx="109728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6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719137"/>
            <a:ext cx="117824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2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504825"/>
            <a:ext cx="110775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9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90612"/>
            <a:ext cx="116205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1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64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2023-03-05T15:37:32Z</dcterms:created>
  <dcterms:modified xsi:type="dcterms:W3CDTF">2023-03-05T15:46:24Z</dcterms:modified>
</cp:coreProperties>
</file>