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4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8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3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1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5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0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0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9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9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1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0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20" y="0"/>
            <a:ext cx="11246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7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419100"/>
            <a:ext cx="112299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629"/>
            <a:ext cx="12192000" cy="652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7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972"/>
            <a:ext cx="12192000" cy="645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01" y="0"/>
            <a:ext cx="11630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2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570"/>
            <a:ext cx="12192000" cy="58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9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266700"/>
            <a:ext cx="120491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0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361950"/>
            <a:ext cx="119157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3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58"/>
            <a:ext cx="12192000" cy="59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" y="0"/>
            <a:ext cx="12160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0" y="0"/>
            <a:ext cx="11958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5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13</cp:revision>
  <dcterms:created xsi:type="dcterms:W3CDTF">2022-11-27T13:23:38Z</dcterms:created>
  <dcterms:modified xsi:type="dcterms:W3CDTF">2022-12-15T03:23:01Z</dcterms:modified>
</cp:coreProperties>
</file>