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40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9E47-4A96-47C7-B08C-C5A5F6935A4C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14EA-3023-46A4-BDE1-1B112DE8F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788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9E47-4A96-47C7-B08C-C5A5F6935A4C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14EA-3023-46A4-BDE1-1B112DE8F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290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9E47-4A96-47C7-B08C-C5A5F6935A4C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14EA-3023-46A4-BDE1-1B112DE8F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937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9E47-4A96-47C7-B08C-C5A5F6935A4C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14EA-3023-46A4-BDE1-1B112DE8F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617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9E47-4A96-47C7-B08C-C5A5F6935A4C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14EA-3023-46A4-BDE1-1B112DE8F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458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9E47-4A96-47C7-B08C-C5A5F6935A4C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14EA-3023-46A4-BDE1-1B112DE8F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407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9E47-4A96-47C7-B08C-C5A5F6935A4C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14EA-3023-46A4-BDE1-1B112DE8F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106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9E47-4A96-47C7-B08C-C5A5F6935A4C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14EA-3023-46A4-BDE1-1B112DE8F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397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9E47-4A96-47C7-B08C-C5A5F6935A4C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14EA-3023-46A4-BDE1-1B112DE8F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894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9E47-4A96-47C7-B08C-C5A5F6935A4C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14EA-3023-46A4-BDE1-1B112DE8F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512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9E47-4A96-47C7-B08C-C5A5F6935A4C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14EA-3023-46A4-BDE1-1B112DE8F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76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29E47-4A96-47C7-B08C-C5A5F6935A4C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F14EA-3023-46A4-BDE1-1B112DE8F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902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008"/>
            <a:ext cx="12192000" cy="659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773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978" y="0"/>
            <a:ext cx="97260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764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" y="147637"/>
            <a:ext cx="11706225" cy="656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125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" y="352425"/>
            <a:ext cx="11630025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090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318" y="291584"/>
            <a:ext cx="1811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C1F21"/>
                </a:solidFill>
                <a:latin typeface="PingFang SC"/>
              </a:rPr>
              <a:t>什么是反向代理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381"/>
            <a:ext cx="12192000" cy="605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809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244"/>
            <a:ext cx="12192000" cy="617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330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100012"/>
            <a:ext cx="11601450" cy="665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31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5694"/>
            <a:ext cx="12192000" cy="632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701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4</Words>
  <Application>Microsoft Office PowerPoint</Application>
  <PresentationFormat>宽屏</PresentationFormat>
  <Paragraphs>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PingFang SC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13</cp:revision>
  <dcterms:created xsi:type="dcterms:W3CDTF">2022-11-27T13:23:38Z</dcterms:created>
  <dcterms:modified xsi:type="dcterms:W3CDTF">2022-12-15T06:08:57Z</dcterms:modified>
</cp:coreProperties>
</file>