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3" y="0"/>
            <a:ext cx="1167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8" y="712704"/>
            <a:ext cx="10906664" cy="61452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6211" y="250166"/>
            <a:ext cx="33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Nginx.pid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打开失败解决方案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7" y="4207264"/>
            <a:ext cx="8553450" cy="1514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8084" y="276848"/>
            <a:ext cx="212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Nginx常用命令解析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47" y="1835359"/>
            <a:ext cx="8372475" cy="13239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782" y="1196999"/>
            <a:ext cx="2356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Nginx停止：优雅启停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37390" y="3514629"/>
            <a:ext cx="2356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Nginx停止：强制停止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302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741558"/>
            <a:ext cx="10567359" cy="11456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8084" y="276848"/>
            <a:ext cx="212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Nginx常用命令解析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643782" y="1196999"/>
            <a:ext cx="746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Nginx测试：修改配置文件后，看配置文件是否有错，</a:t>
            </a:r>
            <a:r>
              <a:rPr lang="zh-CN" altLang="en-US" b="1" dirty="0"/>
              <a:t>是</a:t>
            </a:r>
            <a:r>
              <a:rPr lang="zh-CN" altLang="en-US" b="1" dirty="0" smtClean="0"/>
              <a:t>否能够成功启动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3" y="3728045"/>
            <a:ext cx="10898037" cy="27865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9533" y="3160947"/>
            <a:ext cx="313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Nginx版本：查看</a:t>
            </a:r>
            <a:r>
              <a:rPr lang="en-US" altLang="zh-CN" b="1" dirty="0" smtClean="0"/>
              <a:t>Nginx</a:t>
            </a:r>
            <a:r>
              <a:rPr lang="zh-CN" altLang="en-US" b="1" dirty="0" smtClean="0"/>
              <a:t>版本号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17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8084" y="276848"/>
            <a:ext cx="212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Nginx常用命令解析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643782" y="1196999"/>
            <a:ext cx="28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Nginx帮助：查询相关命令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1953664"/>
            <a:ext cx="10984301" cy="42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2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56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2022-11-27T13:23:38Z</dcterms:created>
  <dcterms:modified xsi:type="dcterms:W3CDTF">2022-12-15T15:03:48Z</dcterms:modified>
</cp:coreProperties>
</file>