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7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7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1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5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7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9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84A4-D35C-42F3-A33F-9D73773D639C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AD4A-6D9D-4882-88A2-5AD42E5BB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10900" cy="6791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90218" y="1506583"/>
            <a:ext cx="120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事件模块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4755" y="5873932"/>
            <a:ext cx="136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第三方模块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93679" y="5059680"/>
            <a:ext cx="170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负载均衡，实现集群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28366" y="2233747"/>
            <a:ext cx="1863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客户端请求处理及相关内容的响应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06148" y="3100251"/>
            <a:ext cx="202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过滤器，过滤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压缩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部分内容后再返回到浏览器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75520" y="4062548"/>
            <a:ext cx="188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反向代理模块，将真正的请求转发到真实的服务器地址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525" cy="4895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42216" y="905692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识别操作系统和编译脚本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42365" y="1206137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历史版本记录及说明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15794" y="1837509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90709" y="2172788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编译与配置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72847" y="2481943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工具包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9190" y="2773680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默认存放静态文件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46722" y="3100251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协议与说明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16539" y="3409405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编译文件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06791" y="4641668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Nginx</a:t>
            </a:r>
            <a:r>
              <a:rPr lang="zh-CN" altLang="en-US" sz="1600" dirty="0" smtClean="0">
                <a:solidFill>
                  <a:srgbClr val="FF0000"/>
                </a:solidFill>
              </a:rPr>
              <a:t>源码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02436" y="3705497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Nginx</a:t>
            </a:r>
            <a:r>
              <a:rPr lang="zh-CN" altLang="en-US" sz="1600" dirty="0" smtClean="0">
                <a:solidFill>
                  <a:srgbClr val="FF0000"/>
                </a:solidFill>
              </a:rPr>
              <a:t>守则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76459" y="4032068"/>
            <a:ext cx="295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三方包、模块、插件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5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62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80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32</cp:revision>
  <dcterms:created xsi:type="dcterms:W3CDTF">2022-12-20T14:19:17Z</dcterms:created>
  <dcterms:modified xsi:type="dcterms:W3CDTF">2022-12-22T14:56:57Z</dcterms:modified>
</cp:coreProperties>
</file>