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7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3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7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1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5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4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7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9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3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9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84A4-D35C-42F3-A33F-9D73773D639C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41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76200"/>
            <a:ext cx="1033462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2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519112"/>
            <a:ext cx="112109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6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52"/>
            <a:ext cx="12192000" cy="673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45</cp:revision>
  <dcterms:created xsi:type="dcterms:W3CDTF">2022-12-20T14:19:17Z</dcterms:created>
  <dcterms:modified xsi:type="dcterms:W3CDTF">2022-12-22T15:19:54Z</dcterms:modified>
</cp:coreProperties>
</file>