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7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9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84A4-D35C-42F3-A33F-9D73773D639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57175"/>
            <a:ext cx="113442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" y="1306285"/>
            <a:ext cx="11815917" cy="49966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880" y="55734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参数说明网址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96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4" y="2838994"/>
            <a:ext cx="5302298" cy="37706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9" y="678921"/>
            <a:ext cx="4206240" cy="19408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2547" y="217715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17" y="1143378"/>
            <a:ext cx="5476707" cy="19903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405" y="3402268"/>
            <a:ext cx="6418216" cy="24405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2341" y="552994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9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6" y="295194"/>
            <a:ext cx="11033760" cy="17473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" y="2329876"/>
            <a:ext cx="6309903" cy="43365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5199" y="2455818"/>
            <a:ext cx="309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配置文件，最大连接数为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，超过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个请求多余的则会报错</a:t>
            </a:r>
            <a:r>
              <a:rPr lang="en-US" altLang="zh-CN" dirty="0" smtClean="0"/>
              <a:t>502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01" y="1460864"/>
            <a:ext cx="10791825" cy="4267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0920" y="457591"/>
            <a:ext cx="23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slow_</a:t>
            </a:r>
            <a:r>
              <a:rPr lang="zh-CN" altLang="en-US" dirty="0" smtClean="0"/>
              <a:t>start文档中说明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75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38262"/>
            <a:ext cx="11515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6" y="1977798"/>
            <a:ext cx="9477375" cy="4295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8786" y="1145568"/>
            <a:ext cx="378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keepalived： 设置长连接处理的数量</a:t>
            </a:r>
          </a:p>
        </p:txBody>
      </p:sp>
    </p:spTree>
    <p:extLst>
      <p:ext uri="{BB962C8B-B14F-4D97-AF65-F5344CB8AC3E}">
        <p14:creationId xmlns:p14="http://schemas.microsoft.com/office/powerpoint/2010/main" val="30291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7570"/>
            <a:ext cx="12192000" cy="1849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378"/>
            <a:ext cx="12192000" cy="17356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9888" y="588220"/>
            <a:ext cx="193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未配置 keepalived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" y="3701534"/>
            <a:ext cx="170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配置 keepalived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9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49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75</cp:revision>
  <dcterms:created xsi:type="dcterms:W3CDTF">2022-12-20T14:19:17Z</dcterms:created>
  <dcterms:modified xsi:type="dcterms:W3CDTF">2022-12-24T03:22:00Z</dcterms:modified>
</cp:coreProperties>
</file>