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A1EE-E116-4F2E-8CFD-B0CD5ACEF008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57F1-2184-4C45-B619-E98C8761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9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A1EE-E116-4F2E-8CFD-B0CD5ACEF008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57F1-2184-4C45-B619-E98C8761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99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A1EE-E116-4F2E-8CFD-B0CD5ACEF008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57F1-2184-4C45-B619-E98C8761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5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A1EE-E116-4F2E-8CFD-B0CD5ACEF008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57F1-2184-4C45-B619-E98C8761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55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A1EE-E116-4F2E-8CFD-B0CD5ACEF008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57F1-2184-4C45-B619-E98C8761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69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A1EE-E116-4F2E-8CFD-B0CD5ACEF008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57F1-2184-4C45-B619-E98C8761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93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A1EE-E116-4F2E-8CFD-B0CD5ACEF008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57F1-2184-4C45-B619-E98C8761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79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A1EE-E116-4F2E-8CFD-B0CD5ACEF008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57F1-2184-4C45-B619-E98C8761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09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A1EE-E116-4F2E-8CFD-B0CD5ACEF008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57F1-2184-4C45-B619-E98C8761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8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A1EE-E116-4F2E-8CFD-B0CD5ACEF008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57F1-2184-4C45-B619-E98C8761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0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A1EE-E116-4F2E-8CFD-B0CD5ACEF008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757F1-2184-4C45-B619-E98C8761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62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6A1EE-E116-4F2E-8CFD-B0CD5ACEF008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757F1-2184-4C45-B619-E98C8761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3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56" y="0"/>
            <a:ext cx="11048487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0228" y="5024846"/>
            <a:ext cx="503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备用</a:t>
            </a:r>
            <a:r>
              <a:rPr lang="zh-CN" altLang="en-US" dirty="0" smtClean="0"/>
              <a:t>机不发生故障不使用，成本高，资源浪费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27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61" y="0"/>
            <a:ext cx="10761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7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29" y="0"/>
            <a:ext cx="11854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1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669"/>
            <a:ext cx="12192000" cy="584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</Words>
  <Application>Microsoft Office PowerPoint</Application>
  <PresentationFormat>宽屏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10</cp:revision>
  <dcterms:created xsi:type="dcterms:W3CDTF">2022-12-31T03:37:40Z</dcterms:created>
  <dcterms:modified xsi:type="dcterms:W3CDTF">2022-12-31T03:52:07Z</dcterms:modified>
</cp:coreProperties>
</file>