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C833-35C6-4B35-832C-6BF9DD38154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D3B-1CAB-40F1-950C-9438E7D3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0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C833-35C6-4B35-832C-6BF9DD38154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D3B-1CAB-40F1-950C-9438E7D3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5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C833-35C6-4B35-832C-6BF9DD38154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D3B-1CAB-40F1-950C-9438E7D3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7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C833-35C6-4B35-832C-6BF9DD38154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D3B-1CAB-40F1-950C-9438E7D3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6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C833-35C6-4B35-832C-6BF9DD38154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D3B-1CAB-40F1-950C-9438E7D3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66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C833-35C6-4B35-832C-6BF9DD38154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D3B-1CAB-40F1-950C-9438E7D3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7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C833-35C6-4B35-832C-6BF9DD38154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D3B-1CAB-40F1-950C-9438E7D3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C833-35C6-4B35-832C-6BF9DD38154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D3B-1CAB-40F1-950C-9438E7D3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6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C833-35C6-4B35-832C-6BF9DD38154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D3B-1CAB-40F1-950C-9438E7D3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7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C833-35C6-4B35-832C-6BF9DD38154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D3B-1CAB-40F1-950C-9438E7D3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2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C833-35C6-4B35-832C-6BF9DD38154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4D3B-1CAB-40F1-950C-9438E7D3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AC833-35C6-4B35-832C-6BF9DD38154B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34D3B-1CAB-40F1-950C-9438E7D3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33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790"/>
            <a:ext cx="12192000" cy="64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4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299"/>
            <a:ext cx="12192000" cy="629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5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624"/>
            <a:ext cx="12192000" cy="57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5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23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89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98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8</cp:revision>
  <dcterms:created xsi:type="dcterms:W3CDTF">2022-12-31T07:05:41Z</dcterms:created>
  <dcterms:modified xsi:type="dcterms:W3CDTF">2022-12-31T08:25:23Z</dcterms:modified>
</cp:coreProperties>
</file>