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0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2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1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1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8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C65A-5550-4E4A-8C54-4470C19630ED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40EB-1F5D-4189-B326-AF2D3E522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6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676"/>
            <a:ext cx="12192000" cy="22127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1921" y="2246811"/>
            <a:ext cx="36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OutPkts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则表明使用的是</a:t>
            </a:r>
            <a:r>
              <a:rPr lang="en-US" altLang="zh-CN" dirty="0" smtClean="0"/>
              <a:t>DR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47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497"/>
            <a:ext cx="12192000" cy="4876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9005" y="714102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LVS</a:t>
            </a:r>
            <a:r>
              <a:rPr lang="zh-CN" altLang="en-US" dirty="0" smtClean="0"/>
              <a:t>节点时，</a:t>
            </a:r>
            <a:r>
              <a:rPr lang="en-US" altLang="zh-CN" dirty="0" smtClean="0"/>
              <a:t>DR</a:t>
            </a:r>
            <a:r>
              <a:rPr lang="zh-CN" altLang="en-US" dirty="0" smtClean="0"/>
              <a:t>模式持久化机制中默认时间为</a:t>
            </a:r>
            <a:r>
              <a:rPr lang="en-US" altLang="zh-CN" dirty="0" smtClean="0"/>
              <a:t>300s</a:t>
            </a:r>
            <a:r>
              <a:rPr lang="zh-CN" altLang="en-US" dirty="0" smtClean="0"/>
              <a:t>（不设置 </a:t>
            </a:r>
            <a:r>
              <a:rPr lang="en-US" altLang="zh-CN" dirty="0" smtClean="0"/>
              <a:t>-p</a:t>
            </a:r>
            <a:r>
              <a:rPr lang="zh-CN" altLang="en-US" dirty="0" smtClean="0"/>
              <a:t>）超过</a:t>
            </a:r>
            <a:r>
              <a:rPr lang="en-US" altLang="zh-CN" dirty="0" smtClean="0"/>
              <a:t>300s</a:t>
            </a:r>
            <a:r>
              <a:rPr lang="zh-CN" altLang="en-US" dirty="0" smtClean="0"/>
              <a:t>才会触发负载均衡机制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7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686"/>
            <a:ext cx="12192000" cy="26028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261257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LVS</a:t>
            </a:r>
            <a:r>
              <a:rPr lang="zh-CN" altLang="en-US" dirty="0" smtClean="0"/>
              <a:t>节点时，</a:t>
            </a:r>
            <a:r>
              <a:rPr lang="en-US" altLang="zh-CN" dirty="0" smtClean="0"/>
              <a:t>DR</a:t>
            </a:r>
            <a:r>
              <a:rPr lang="zh-CN" altLang="en-US" dirty="0" smtClean="0"/>
              <a:t>模式设置持久化机制默认时间为</a:t>
            </a:r>
            <a:r>
              <a:rPr lang="en-US" altLang="zh-CN" dirty="0" smtClean="0"/>
              <a:t>5s【</a:t>
            </a:r>
            <a:r>
              <a:rPr lang="zh-CN" altLang="en-US" dirty="0" smtClean="0"/>
              <a:t>不发生轮询则表示被持久化了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47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0555"/>
            <a:ext cx="12192000" cy="25803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5136"/>
            <a:ext cx="7582035" cy="286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61257"/>
            <a:ext cx="106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LVS</a:t>
            </a:r>
            <a:r>
              <a:rPr lang="zh-CN" altLang="en-US" dirty="0" smtClean="0"/>
              <a:t>节点时，设置连接超时时间（失败多久才去负载均衡）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一般保持默认即可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84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82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89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20</cp:revision>
  <dcterms:created xsi:type="dcterms:W3CDTF">2022-12-31T08:43:34Z</dcterms:created>
  <dcterms:modified xsi:type="dcterms:W3CDTF">2022-12-31T09:04:45Z</dcterms:modified>
</cp:coreProperties>
</file>