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4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0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5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0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3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0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1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0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D670-57FA-4D3F-9792-E847E6821E19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716C-F438-4421-8CE7-C17899D5D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566737"/>
            <a:ext cx="11210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16"/>
            <a:ext cx="12192000" cy="66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3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777"/>
            <a:ext cx="12192000" cy="61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66700"/>
            <a:ext cx="115919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7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035"/>
            <a:ext cx="12192000" cy="63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2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138"/>
            <a:ext cx="12192000" cy="60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85750"/>
            <a:ext cx="118014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75"/>
            <a:ext cx="12192000" cy="60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8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411"/>
            <a:ext cx="12192000" cy="63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9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1937"/>
            <a:ext cx="118872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8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4" y="0"/>
            <a:ext cx="11896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5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79"/>
            <a:ext cx="12192000" cy="64154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6389" y="592183"/>
            <a:ext cx="254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组件化、流程化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54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6" y="0"/>
            <a:ext cx="11611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7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宽屏</PresentationFormat>
  <Paragraphs>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22</cp:revision>
  <dcterms:created xsi:type="dcterms:W3CDTF">2023-01-01T14:19:44Z</dcterms:created>
  <dcterms:modified xsi:type="dcterms:W3CDTF">2023-01-01T14:30:25Z</dcterms:modified>
</cp:coreProperties>
</file>