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2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9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D145-11A9-473E-9AE7-79E095992AE7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D989-4C9A-45EA-9587-7A5310AC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82"/>
            <a:ext cx="12192000" cy="57880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5418" y="5625737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485"/>
            <a:ext cx="12192000" cy="6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37"/>
            <a:ext cx="12192000" cy="61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90"/>
            <a:ext cx="12192000" cy="6057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1749" y="6026331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3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7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2023-01-01T14:31:27Z</dcterms:created>
  <dcterms:modified xsi:type="dcterms:W3CDTF">2023-01-01T14:48:00Z</dcterms:modified>
</cp:coreProperties>
</file>