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8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8AF5-29A9-4F87-A411-59FA12EF25D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B04E-D2B7-47FE-B34B-345746151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4" y="0"/>
            <a:ext cx="1177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200"/>
            <a:ext cx="12192000" cy="57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57175"/>
            <a:ext cx="117252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2023-01-01T14:49:02Z</dcterms:created>
  <dcterms:modified xsi:type="dcterms:W3CDTF">2023-01-01T14:52:05Z</dcterms:modified>
</cp:coreProperties>
</file>