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A1D5-7320-4B71-B888-A5237F490434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8404-7279-4234-997B-A35AD6ADE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17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A1D5-7320-4B71-B888-A5237F490434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8404-7279-4234-997B-A35AD6ADE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94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A1D5-7320-4B71-B888-A5237F490434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8404-7279-4234-997B-A35AD6ADE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01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A1D5-7320-4B71-B888-A5237F490434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8404-7279-4234-997B-A35AD6ADE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14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A1D5-7320-4B71-B888-A5237F490434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8404-7279-4234-997B-A35AD6ADE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63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A1D5-7320-4B71-B888-A5237F490434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8404-7279-4234-997B-A35AD6ADE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31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A1D5-7320-4B71-B888-A5237F490434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8404-7279-4234-997B-A35AD6ADE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1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A1D5-7320-4B71-B888-A5237F490434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8404-7279-4234-997B-A35AD6ADE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48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A1D5-7320-4B71-B888-A5237F490434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8404-7279-4234-997B-A35AD6ADE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77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A1D5-7320-4B71-B888-A5237F490434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8404-7279-4234-997B-A35AD6ADE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48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A1D5-7320-4B71-B888-A5237F490434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8404-7279-4234-997B-A35AD6ADE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25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9A1D5-7320-4B71-B888-A5237F490434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F8404-7279-4234-997B-A35AD6ADE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07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679"/>
            <a:ext cx="12192000" cy="595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6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485"/>
            <a:ext cx="12192000" cy="576902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88869" y="5773783"/>
            <a:ext cx="256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阻塞模式（逐个执行）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91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080"/>
            <a:ext cx="12192000" cy="61838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88869" y="5773783"/>
            <a:ext cx="256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阻塞模式（逐个执行）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效率低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37269" y="5664926"/>
            <a:ext cx="256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非阻塞模式（多路复用）</a:t>
            </a:r>
            <a:endParaRPr lang="en-US" altLang="zh-CN" dirty="0" smtClean="0"/>
          </a:p>
          <a:p>
            <a:pPr algn="ctr"/>
            <a:r>
              <a:rPr lang="zh-CN" altLang="en-US" dirty="0"/>
              <a:t>效率高</a:t>
            </a:r>
          </a:p>
        </p:txBody>
      </p:sp>
    </p:spTree>
    <p:extLst>
      <p:ext uri="{BB962C8B-B14F-4D97-AF65-F5344CB8AC3E}">
        <p14:creationId xmlns:p14="http://schemas.microsoft.com/office/powerpoint/2010/main" val="49457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490"/>
            <a:ext cx="12192000" cy="621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7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85725"/>
            <a:ext cx="11639550" cy="66865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46766" y="2151017"/>
            <a:ext cx="314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只负责接待，不负责具体的服务，效率高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72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96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72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</Words>
  <Application>Microsoft Office PowerPoint</Application>
  <PresentationFormat>宽屏</PresentationFormat>
  <Paragraphs>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11</cp:revision>
  <dcterms:created xsi:type="dcterms:W3CDTF">2023-01-04T14:23:23Z</dcterms:created>
  <dcterms:modified xsi:type="dcterms:W3CDTF">2023-01-04T14:31:53Z</dcterms:modified>
</cp:coreProperties>
</file>