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6E20C-4DF8-4299-8E87-0114340902FC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E7EB1-F80C-44D0-9B4E-7312B1D99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0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E7EB1-F80C-44D0-9B4E-7312B1D99A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1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892B-DB46-4ED9-A15C-7CF3C4E3B79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2A25-90F6-4280-8DA4-23C59B9D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892B-DB46-4ED9-A15C-7CF3C4E3B79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2A25-90F6-4280-8DA4-23C59B9D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4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892B-DB46-4ED9-A15C-7CF3C4E3B79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2A25-90F6-4280-8DA4-23C59B9D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892B-DB46-4ED9-A15C-7CF3C4E3B79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2A25-90F6-4280-8DA4-23C59B9D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2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892B-DB46-4ED9-A15C-7CF3C4E3B79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2A25-90F6-4280-8DA4-23C59B9D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63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892B-DB46-4ED9-A15C-7CF3C4E3B79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2A25-90F6-4280-8DA4-23C59B9D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2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892B-DB46-4ED9-A15C-7CF3C4E3B79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2A25-90F6-4280-8DA4-23C59B9D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63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892B-DB46-4ED9-A15C-7CF3C4E3B79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2A25-90F6-4280-8DA4-23C59B9D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68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892B-DB46-4ED9-A15C-7CF3C4E3B79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2A25-90F6-4280-8DA4-23C59B9D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3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892B-DB46-4ED9-A15C-7CF3C4E3B79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2A25-90F6-4280-8DA4-23C59B9D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8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C892B-DB46-4ED9-A15C-7CF3C4E3B79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2A25-90F6-4280-8DA4-23C59B9D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892B-DB46-4ED9-A15C-7CF3C4E3B793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42A25-90F6-4280-8DA4-23C59B9D0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51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43"/>
            <a:ext cx="12192000" cy="65183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05646" y="1480457"/>
            <a:ext cx="283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单节点性能并发 </a:t>
            </a:r>
            <a:r>
              <a:rPr lang="en-US" altLang="zh-CN" dirty="0" smtClean="0"/>
              <a:t>5 ~ 6</a:t>
            </a:r>
            <a:r>
              <a:rPr lang="zh-CN" altLang="en-US" dirty="0"/>
              <a:t>万</a:t>
            </a:r>
          </a:p>
        </p:txBody>
      </p:sp>
    </p:spTree>
    <p:extLst>
      <p:ext uri="{BB962C8B-B14F-4D97-AF65-F5344CB8AC3E}">
        <p14:creationId xmlns:p14="http://schemas.microsoft.com/office/powerpoint/2010/main" val="283187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170"/>
            <a:ext cx="12192000" cy="644624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05646" y="1480457"/>
            <a:ext cx="283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单节点性能并发 </a:t>
            </a:r>
            <a:r>
              <a:rPr lang="en-US" altLang="zh-CN" dirty="0" smtClean="0"/>
              <a:t>5 ~ 6</a:t>
            </a:r>
            <a:r>
              <a:rPr lang="zh-CN" altLang="en-US" dirty="0"/>
              <a:t>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81109" y="1502228"/>
            <a:ext cx="283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双节点性能并发 </a:t>
            </a:r>
            <a:r>
              <a:rPr lang="en-US" altLang="zh-CN" dirty="0" smtClean="0"/>
              <a:t>10 ~ 12</a:t>
            </a:r>
            <a:r>
              <a:rPr lang="zh-CN" altLang="en-US" dirty="0" smtClean="0"/>
              <a:t>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26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02" y="0"/>
            <a:ext cx="11672596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72595" y="5512525"/>
            <a:ext cx="283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第一次数据同步是全量的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94366" y="6161314"/>
            <a:ext cx="283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之后数据同步是增量的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32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786"/>
            <a:ext cx="12192000" cy="60584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42514" y="3770812"/>
            <a:ext cx="220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一主二从模式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15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63"/>
            <a:ext cx="12192000" cy="63360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99863" y="2063931"/>
            <a:ext cx="272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树状模式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07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56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Office PowerPoint</Application>
  <PresentationFormat>宽屏</PresentationFormat>
  <Paragraphs>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18</cp:revision>
  <dcterms:created xsi:type="dcterms:W3CDTF">2023-01-07T02:54:36Z</dcterms:created>
  <dcterms:modified xsi:type="dcterms:W3CDTF">2023-01-07T03:13:20Z</dcterms:modified>
</cp:coreProperties>
</file>