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F068-DE25-45BB-AC2E-766A91BBC285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C105-C576-45FA-8ABD-FA6638685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18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F068-DE25-45BB-AC2E-766A91BBC285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C105-C576-45FA-8ABD-FA6638685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78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F068-DE25-45BB-AC2E-766A91BBC285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C105-C576-45FA-8ABD-FA6638685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53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F068-DE25-45BB-AC2E-766A91BBC285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C105-C576-45FA-8ABD-FA6638685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722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F068-DE25-45BB-AC2E-766A91BBC285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C105-C576-45FA-8ABD-FA6638685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02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F068-DE25-45BB-AC2E-766A91BBC285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C105-C576-45FA-8ABD-FA6638685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74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F068-DE25-45BB-AC2E-766A91BBC285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C105-C576-45FA-8ABD-FA6638685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65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F068-DE25-45BB-AC2E-766A91BBC285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C105-C576-45FA-8ABD-FA6638685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13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F068-DE25-45BB-AC2E-766A91BBC285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C105-C576-45FA-8ABD-FA6638685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63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F068-DE25-45BB-AC2E-766A91BBC285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C105-C576-45FA-8ABD-FA6638685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13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F068-DE25-45BB-AC2E-766A91BBC285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C105-C576-45FA-8ABD-FA6638685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46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FF068-DE25-45BB-AC2E-766A91BBC285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0C105-C576-45FA-8ABD-FA6638685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31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074"/>
            <a:ext cx="12192000" cy="594585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0295" y="1227909"/>
            <a:ext cx="364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单个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节点存在性能瓶颈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229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763"/>
            <a:ext cx="12192000" cy="616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3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4393"/>
            <a:ext cx="12192000" cy="590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2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97" y="1370647"/>
            <a:ext cx="5791200" cy="30194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7018" y="592183"/>
            <a:ext cx="296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集群环境准备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60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2788"/>
            <a:ext cx="12192000" cy="565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02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452437"/>
            <a:ext cx="10191750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6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Office PowerPoint</Application>
  <PresentationFormat>宽屏</PresentationFormat>
  <Paragraphs>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12</cp:revision>
  <dcterms:created xsi:type="dcterms:W3CDTF">2023-01-07T08:20:42Z</dcterms:created>
  <dcterms:modified xsi:type="dcterms:W3CDTF">2023-01-07T08:26:09Z</dcterms:modified>
</cp:coreProperties>
</file>