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6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5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1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5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3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1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5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9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6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6718" y="426720"/>
            <a:ext cx="110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缓存穿透之布隆</a:t>
            </a:r>
            <a:r>
              <a:rPr lang="zh-CN" altLang="en-US" dirty="0" smtClean="0"/>
              <a:t>过滤器：在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之前再添加一次拦截，例如设置邮件访问的黑名单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488"/>
            <a:ext cx="12192000" cy="54062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880" y="4014651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二进制向量，类似于数组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07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1833" y="335671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布隆过滤器基本思想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964"/>
            <a:ext cx="12192000" cy="61140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925" y="1027611"/>
            <a:ext cx="364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存在误判，可以判断一定不存在，但不能判断一定存在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不能进行删除操作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343" y="292129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使用布隆过滤器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74" y="0"/>
            <a:ext cx="6396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3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47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13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54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14</cp:revision>
  <dcterms:created xsi:type="dcterms:W3CDTF">2023-01-07T12:26:32Z</dcterms:created>
  <dcterms:modified xsi:type="dcterms:W3CDTF">2023-01-07T12:58:40Z</dcterms:modified>
</cp:coreProperties>
</file>