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510B-7C57-45FC-A2C1-99F9DF486A1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9006-5635-4D82-A5AC-B8EF39939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1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510B-7C57-45FC-A2C1-99F9DF486A1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9006-5635-4D82-A5AC-B8EF39939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6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510B-7C57-45FC-A2C1-99F9DF486A1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9006-5635-4D82-A5AC-B8EF39939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510B-7C57-45FC-A2C1-99F9DF486A1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9006-5635-4D82-A5AC-B8EF39939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35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510B-7C57-45FC-A2C1-99F9DF486A1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9006-5635-4D82-A5AC-B8EF39939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5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510B-7C57-45FC-A2C1-99F9DF486A1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9006-5635-4D82-A5AC-B8EF39939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2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510B-7C57-45FC-A2C1-99F9DF486A1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9006-5635-4D82-A5AC-B8EF39939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0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510B-7C57-45FC-A2C1-99F9DF486A1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9006-5635-4D82-A5AC-B8EF39939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4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510B-7C57-45FC-A2C1-99F9DF486A1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9006-5635-4D82-A5AC-B8EF39939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5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510B-7C57-45FC-A2C1-99F9DF486A1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9006-5635-4D82-A5AC-B8EF39939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7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510B-7C57-45FC-A2C1-99F9DF486A1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9006-5635-4D82-A5AC-B8EF39939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7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510B-7C57-45FC-A2C1-99F9DF486A1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F9006-5635-4D82-A5AC-B8EF39939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7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29"/>
            <a:ext cx="12192000" cy="64967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58446" y="2734492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08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328612"/>
            <a:ext cx="11458575" cy="62007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92982" y="2891246"/>
            <a:ext cx="519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缓存失效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36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09537"/>
            <a:ext cx="12087225" cy="6638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38651" y="2081348"/>
            <a:ext cx="519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雪崩：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值批量过期，流量直接到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导致崩溃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93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61912"/>
            <a:ext cx="118395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5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87" y="912495"/>
            <a:ext cx="111633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877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6091"/>
            <a:ext cx="12192000" cy="27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8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12192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7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宽屏</PresentationFormat>
  <Paragraphs>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14</cp:revision>
  <dcterms:created xsi:type="dcterms:W3CDTF">2023-01-07T12:59:52Z</dcterms:created>
  <dcterms:modified xsi:type="dcterms:W3CDTF">2023-01-07T13:09:49Z</dcterms:modified>
</cp:coreProperties>
</file>