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2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5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8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0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7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0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C1C6-6B7A-454D-A043-DE7B43C369F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1E89-F78F-4407-8EF0-8E2044330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176"/>
            <a:ext cx="12192000" cy="61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85737"/>
            <a:ext cx="9201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14325"/>
            <a:ext cx="92773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84235" cy="63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46" y="827745"/>
            <a:ext cx="10260989" cy="5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0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2023-05-17T09:31:08Z</dcterms:created>
  <dcterms:modified xsi:type="dcterms:W3CDTF">2023-05-17T09:36:54Z</dcterms:modified>
</cp:coreProperties>
</file>