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54982-F2BA-4DF7-B140-6BB8B2B67F2D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DFB1-DCA4-49DB-ABBA-D9A9B6C4A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38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54982-F2BA-4DF7-B140-6BB8B2B67F2D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DFB1-DCA4-49DB-ABBA-D9A9B6C4A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86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54982-F2BA-4DF7-B140-6BB8B2B67F2D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DFB1-DCA4-49DB-ABBA-D9A9B6C4A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420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54982-F2BA-4DF7-B140-6BB8B2B67F2D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DFB1-DCA4-49DB-ABBA-D9A9B6C4A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573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54982-F2BA-4DF7-B140-6BB8B2B67F2D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DFB1-DCA4-49DB-ABBA-D9A9B6C4A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883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54982-F2BA-4DF7-B140-6BB8B2B67F2D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DFB1-DCA4-49DB-ABBA-D9A9B6C4A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36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54982-F2BA-4DF7-B140-6BB8B2B67F2D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DFB1-DCA4-49DB-ABBA-D9A9B6C4A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154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54982-F2BA-4DF7-B140-6BB8B2B67F2D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DFB1-DCA4-49DB-ABBA-D9A9B6C4A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835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54982-F2BA-4DF7-B140-6BB8B2B67F2D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DFB1-DCA4-49DB-ABBA-D9A9B6C4A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603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54982-F2BA-4DF7-B140-6BB8B2B67F2D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DFB1-DCA4-49DB-ABBA-D9A9B6C4A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480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54982-F2BA-4DF7-B140-6BB8B2B67F2D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DFB1-DCA4-49DB-ABBA-D9A9B6C4A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392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54982-F2BA-4DF7-B140-6BB8B2B67F2D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3DFB1-DCA4-49DB-ABBA-D9A9B6C4A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906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087690" cy="84282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504" y="0"/>
            <a:ext cx="66152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77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442" y="0"/>
            <a:ext cx="75211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846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79104"/>
            <a:ext cx="3671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0" dirty="0" smtClean="0">
                <a:solidFill>
                  <a:srgbClr val="1C1F21"/>
                </a:solidFill>
                <a:effectLst/>
                <a:latin typeface="PingFang SC"/>
              </a:rPr>
              <a:t>如何统一进行资源管理和容器编排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673" y="504825"/>
            <a:ext cx="10782300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78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126023"/>
            <a:ext cx="855345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612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90512"/>
            <a:ext cx="9753600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017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</Words>
  <Application>Microsoft Office PowerPoint</Application>
  <PresentationFormat>宽屏</PresentationFormat>
  <Paragraphs>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PingFang SC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8</cp:revision>
  <dcterms:created xsi:type="dcterms:W3CDTF">2023-05-17T10:35:38Z</dcterms:created>
  <dcterms:modified xsi:type="dcterms:W3CDTF">2023-05-17T10:46:37Z</dcterms:modified>
</cp:coreProperties>
</file>