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93B9-49C4-463A-A1B6-CAB296C710B3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4067-F4E0-47CF-85B8-C7CAD90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93B9-49C4-463A-A1B6-CAB296C710B3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4067-F4E0-47CF-85B8-C7CAD90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4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93B9-49C4-463A-A1B6-CAB296C710B3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4067-F4E0-47CF-85B8-C7CAD90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9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93B9-49C4-463A-A1B6-CAB296C710B3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4067-F4E0-47CF-85B8-C7CAD90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7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93B9-49C4-463A-A1B6-CAB296C710B3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4067-F4E0-47CF-85B8-C7CAD90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3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93B9-49C4-463A-A1B6-CAB296C710B3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4067-F4E0-47CF-85B8-C7CAD90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2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93B9-49C4-463A-A1B6-CAB296C710B3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4067-F4E0-47CF-85B8-C7CAD90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3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93B9-49C4-463A-A1B6-CAB296C710B3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4067-F4E0-47CF-85B8-C7CAD90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35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93B9-49C4-463A-A1B6-CAB296C710B3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4067-F4E0-47CF-85B8-C7CAD90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93B9-49C4-463A-A1B6-CAB296C710B3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4067-F4E0-47CF-85B8-C7CAD90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7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93B9-49C4-463A-A1B6-CAB296C710B3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4067-F4E0-47CF-85B8-C7CAD90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2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F93B9-49C4-463A-A1B6-CAB296C710B3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4067-F4E0-47CF-85B8-C7CAD90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0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263"/>
            <a:ext cx="12192000" cy="59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3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3175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7446"/>
            <a:ext cx="12192000" cy="29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9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96500" cy="2276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524"/>
            <a:ext cx="12192000" cy="39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4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490537"/>
            <a:ext cx="8562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9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61937"/>
            <a:ext cx="79152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Docker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快速搭建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00" y="0"/>
            <a:ext cx="85248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8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42887"/>
            <a:ext cx="87439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6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0939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0546"/>
            <a:ext cx="12192000" cy="377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0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461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3685"/>
            <a:ext cx="12192000" cy="375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2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884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2317"/>
            <a:ext cx="6449714" cy="34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4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258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6766"/>
            <a:ext cx="12192000" cy="33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9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宽屏</PresentationFormat>
  <Paragraphs>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14</cp:revision>
  <dcterms:created xsi:type="dcterms:W3CDTF">2023-05-18T01:33:43Z</dcterms:created>
  <dcterms:modified xsi:type="dcterms:W3CDTF">2023-05-18T06:40:25Z</dcterms:modified>
</cp:coreProperties>
</file>