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1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7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4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6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AF79-AEB3-44B4-9527-2F9C03082C2B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50AC-6288-4948-8C93-603399EE8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99647"/>
            <a:ext cx="9153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0414" cy="36667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5154"/>
            <a:ext cx="6787662" cy="9128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9412"/>
            <a:ext cx="7403123" cy="37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4267"/>
            <a:ext cx="7658100" cy="17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3187" cy="26025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7708"/>
            <a:ext cx="7130562" cy="5571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9582"/>
            <a:ext cx="7227277" cy="2958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3232"/>
            <a:ext cx="5479757" cy="3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299"/>
            <a:ext cx="5599235" cy="2812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1070"/>
            <a:ext cx="7185944" cy="26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108" cy="659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717"/>
            <a:ext cx="8739554" cy="991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0964"/>
            <a:ext cx="5846885" cy="2947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338" y="1735706"/>
            <a:ext cx="5917095" cy="23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00" y="0"/>
            <a:ext cx="10665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45</cp:revision>
  <dcterms:created xsi:type="dcterms:W3CDTF">2023-05-18T14:14:12Z</dcterms:created>
  <dcterms:modified xsi:type="dcterms:W3CDTF">2023-05-19T04:04:57Z</dcterms:modified>
</cp:coreProperties>
</file>