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8D09-963F-44E4-AC8F-A72508093CD0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9543-6618-46E7-9FC5-8D4E8261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79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8D09-963F-44E4-AC8F-A72508093CD0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9543-6618-46E7-9FC5-8D4E8261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95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8D09-963F-44E4-AC8F-A72508093CD0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9543-6618-46E7-9FC5-8D4E8261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0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8D09-963F-44E4-AC8F-A72508093CD0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9543-6618-46E7-9FC5-8D4E8261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64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8D09-963F-44E4-AC8F-A72508093CD0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9543-6618-46E7-9FC5-8D4E8261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65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8D09-963F-44E4-AC8F-A72508093CD0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9543-6618-46E7-9FC5-8D4E8261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35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8D09-963F-44E4-AC8F-A72508093CD0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9543-6618-46E7-9FC5-8D4E8261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50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8D09-963F-44E4-AC8F-A72508093CD0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9543-6618-46E7-9FC5-8D4E8261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9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8D09-963F-44E4-AC8F-A72508093CD0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9543-6618-46E7-9FC5-8D4E8261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72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8D09-963F-44E4-AC8F-A72508093CD0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9543-6618-46E7-9FC5-8D4E8261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35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8D09-963F-44E4-AC8F-A72508093CD0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9543-6618-46E7-9FC5-8D4E8261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2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F8D09-963F-44E4-AC8F-A72508093CD0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D9543-6618-46E7-9FC5-8D4E8261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94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378"/>
            <a:ext cx="12192000" cy="642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7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304800"/>
            <a:ext cx="1121092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547687"/>
            <a:ext cx="89630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5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495" y="140649"/>
            <a:ext cx="263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smtClean="0">
                <a:solidFill>
                  <a:srgbClr val="1C1F21"/>
                </a:solidFill>
                <a:effectLst/>
                <a:latin typeface="PingFang SC"/>
              </a:rPr>
              <a:t>Cloud Foundry</a:t>
            </a:r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快速搭建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85" y="524211"/>
            <a:ext cx="8629284" cy="585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0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03323" cy="41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5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67372" cy="21453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6573"/>
            <a:ext cx="4844562" cy="17271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68040"/>
            <a:ext cx="6708531" cy="276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6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74123" cy="15964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923" y="2268781"/>
            <a:ext cx="5366605" cy="15768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98342"/>
            <a:ext cx="5547946" cy="12424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55314"/>
            <a:ext cx="4729164" cy="150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363625" cy="32707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5" y="2955314"/>
            <a:ext cx="8658225" cy="3971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31" y="3701563"/>
            <a:ext cx="7389932" cy="144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</Words>
  <Application>Microsoft Office PowerPoint</Application>
  <PresentationFormat>宽屏</PresentationFormat>
  <Paragraphs>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10</cp:revision>
  <dcterms:created xsi:type="dcterms:W3CDTF">2023-05-28T08:11:38Z</dcterms:created>
  <dcterms:modified xsi:type="dcterms:W3CDTF">2023-05-28T09:00:54Z</dcterms:modified>
</cp:coreProperties>
</file>