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8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5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2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8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D207-A5A6-47B4-ACF2-8A603D895E4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BD54-A0C4-4C55-A757-5C25F9126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60" y="0"/>
            <a:ext cx="10180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2" y="0"/>
            <a:ext cx="11837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87" y="0"/>
            <a:ext cx="8921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2023-08-14T11:21:20Z</dcterms:created>
  <dcterms:modified xsi:type="dcterms:W3CDTF">2023-08-14T11:54:03Z</dcterms:modified>
</cp:coreProperties>
</file>