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7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3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3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8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628C-9402-4710-8064-793810491E0D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46F4-506F-4521-AC6D-76EC5B1AA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47650"/>
            <a:ext cx="9029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5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7694" cy="304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08" y="2937327"/>
            <a:ext cx="7857392" cy="39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2123" cy="27080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282"/>
            <a:ext cx="7939454" cy="40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0858" cy="26025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6633"/>
            <a:ext cx="2365131" cy="6923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2624"/>
            <a:ext cx="6821109" cy="24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575324" cy="14419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9"/>
            <a:ext cx="6243308" cy="1608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57" y="0"/>
            <a:ext cx="5919944" cy="3481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323" y="3551423"/>
            <a:ext cx="6617677" cy="33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2023-05-28T09:15:00Z</dcterms:created>
  <dcterms:modified xsi:type="dcterms:W3CDTF">2023-05-28T09:53:34Z</dcterms:modified>
</cp:coreProperties>
</file>