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11AB-F5D8-4BA4-8D1E-D2118C8442F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D37D-19AD-49C9-82EE-F288635A3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758088" cy="3868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" y="875650"/>
            <a:ext cx="11251223" cy="56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58" y="339237"/>
            <a:ext cx="7581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6069" cy="3512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2691"/>
            <a:ext cx="6559062" cy="12601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3622272"/>
            <a:ext cx="6564923" cy="32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10866" cy="1538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826"/>
            <a:ext cx="6339254" cy="637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2867"/>
            <a:ext cx="5934808" cy="1545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6506"/>
            <a:ext cx="6646985" cy="14465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79" y="4378569"/>
            <a:ext cx="6743222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0792" cy="1159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5388"/>
            <a:ext cx="5108331" cy="1382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5386"/>
            <a:ext cx="6068155" cy="1566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5070"/>
            <a:ext cx="6128238" cy="298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40764"/>
            <a:ext cx="6189785" cy="22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90225" cy="29190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76" y="2927839"/>
            <a:ext cx="8292924" cy="38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23</cp:revision>
  <dcterms:created xsi:type="dcterms:W3CDTF">2023-05-28T10:23:40Z</dcterms:created>
  <dcterms:modified xsi:type="dcterms:W3CDTF">2023-05-28T10:52:23Z</dcterms:modified>
</cp:coreProperties>
</file>