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3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2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6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4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1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9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0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FD5A-EE3C-4034-AAA8-3908A59803D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079C-D965-4405-9E23-35872BAE1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0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6093" cy="3956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3" y="759582"/>
            <a:ext cx="11154508" cy="60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8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47662"/>
            <a:ext cx="100107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0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938774" cy="20046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4538"/>
            <a:ext cx="7349021" cy="15023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8823"/>
            <a:ext cx="7313735" cy="25749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262" y="4779070"/>
            <a:ext cx="6318738" cy="20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9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31723" cy="21313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9886"/>
            <a:ext cx="7394331" cy="21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2023-05-28T12:29:57Z</dcterms:created>
  <dcterms:modified xsi:type="dcterms:W3CDTF">2023-05-28T12:45:15Z</dcterms:modified>
</cp:coreProperties>
</file>