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79E2-3514-46CF-BBF3-74E17C8DBBBD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1DD6-E711-4A6E-B4FE-AD2C94395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12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79E2-3514-46CF-BBF3-74E17C8DBBBD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1DD6-E711-4A6E-B4FE-AD2C94395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08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79E2-3514-46CF-BBF3-74E17C8DBBBD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1DD6-E711-4A6E-B4FE-AD2C94395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49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79E2-3514-46CF-BBF3-74E17C8DBBBD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1DD6-E711-4A6E-B4FE-AD2C94395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71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79E2-3514-46CF-BBF3-74E17C8DBBBD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1DD6-E711-4A6E-B4FE-AD2C94395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17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79E2-3514-46CF-BBF3-74E17C8DBBBD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1DD6-E711-4A6E-B4FE-AD2C94395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31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79E2-3514-46CF-BBF3-74E17C8DBBBD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1DD6-E711-4A6E-B4FE-AD2C94395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79E2-3514-46CF-BBF3-74E17C8DBBBD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1DD6-E711-4A6E-B4FE-AD2C94395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65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79E2-3514-46CF-BBF3-74E17C8DBBBD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1DD6-E711-4A6E-B4FE-AD2C94395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03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79E2-3514-46CF-BBF3-74E17C8DBBBD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1DD6-E711-4A6E-B4FE-AD2C94395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31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79E2-3514-46CF-BBF3-74E17C8DBBBD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1DD6-E711-4A6E-B4FE-AD2C94395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48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879E2-3514-46CF-BBF3-74E17C8DBBBD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41DD6-E711-4A6E-B4FE-AD2C94395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3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927838" cy="8013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610" y="504825"/>
            <a:ext cx="79057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280987"/>
            <a:ext cx="118776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1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494"/>
            <a:ext cx="12192000" cy="599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6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866775"/>
            <a:ext cx="89058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4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539" y="0"/>
            <a:ext cx="6374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6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65151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6</cp:revision>
  <dcterms:created xsi:type="dcterms:W3CDTF">2023-08-14T11:09:35Z</dcterms:created>
  <dcterms:modified xsi:type="dcterms:W3CDTF">2023-08-14T11:19:26Z</dcterms:modified>
</cp:coreProperties>
</file>