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0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27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6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51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39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6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05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28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3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71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F5C34-615F-46AE-80A5-BBFAAC79A7E3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A80-462C-4F59-A292-20386A3C2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611315" cy="3879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79" y="146171"/>
            <a:ext cx="865822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94"/>
            <a:ext cx="12192000" cy="6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854"/>
            <a:ext cx="10278416" cy="56358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242"/>
            <a:ext cx="53054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5099"/>
            <a:ext cx="12192000" cy="456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583"/>
            <a:ext cx="12192000" cy="66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23850"/>
            <a:ext cx="10782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7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8</cp:revision>
  <dcterms:created xsi:type="dcterms:W3CDTF">2023-08-16T15:17:01Z</dcterms:created>
  <dcterms:modified xsi:type="dcterms:W3CDTF">2023-08-16T15:23:26Z</dcterms:modified>
</cp:coreProperties>
</file>