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3EAF-AC38-41DC-8433-329B487440F9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335-1933-45A0-9C8E-C826FC837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3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3EAF-AC38-41DC-8433-329B487440F9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335-1933-45A0-9C8E-C826FC837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1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3EAF-AC38-41DC-8433-329B487440F9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335-1933-45A0-9C8E-C826FC837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3EAF-AC38-41DC-8433-329B487440F9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335-1933-45A0-9C8E-C826FC837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6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3EAF-AC38-41DC-8433-329B487440F9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335-1933-45A0-9C8E-C826FC837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8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3EAF-AC38-41DC-8433-329B487440F9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335-1933-45A0-9C8E-C826FC837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4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3EAF-AC38-41DC-8433-329B487440F9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335-1933-45A0-9C8E-C826FC837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0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3EAF-AC38-41DC-8433-329B487440F9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335-1933-45A0-9C8E-C826FC837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3EAF-AC38-41DC-8433-329B487440F9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335-1933-45A0-9C8E-C826FC837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8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3EAF-AC38-41DC-8433-329B487440F9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335-1933-45A0-9C8E-C826FC837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2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3EAF-AC38-41DC-8433-329B487440F9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4335-1933-45A0-9C8E-C826FC837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84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3EAF-AC38-41DC-8433-329B487440F9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64335-1933-45A0-9C8E-C826FC837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3719146" cy="433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656" y="719504"/>
            <a:ext cx="62198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115"/>
            <a:ext cx="4768245" cy="469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6392"/>
            <a:ext cx="7589737" cy="319160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79" y="369277"/>
            <a:ext cx="5395521" cy="4800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211515" cy="3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2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0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4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10</cp:revision>
  <dcterms:created xsi:type="dcterms:W3CDTF">2023-08-16T15:24:49Z</dcterms:created>
  <dcterms:modified xsi:type="dcterms:W3CDTF">2023-08-16T15:45:22Z</dcterms:modified>
</cp:coreProperties>
</file>