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2A9-D50F-4E7C-8328-91D68A8D92C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15A-731B-47E2-AEFF-716B511D8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87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2A9-D50F-4E7C-8328-91D68A8D92C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15A-731B-47E2-AEFF-716B511D8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7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2A9-D50F-4E7C-8328-91D68A8D92C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15A-731B-47E2-AEFF-716B511D8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4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2A9-D50F-4E7C-8328-91D68A8D92C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15A-731B-47E2-AEFF-716B511D8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3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2A9-D50F-4E7C-8328-91D68A8D92C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15A-731B-47E2-AEFF-716B511D8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5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2A9-D50F-4E7C-8328-91D68A8D92C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15A-731B-47E2-AEFF-716B511D8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2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2A9-D50F-4E7C-8328-91D68A8D92C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15A-731B-47E2-AEFF-716B511D8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9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2A9-D50F-4E7C-8328-91D68A8D92C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15A-731B-47E2-AEFF-716B511D8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8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2A9-D50F-4E7C-8328-91D68A8D92C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15A-731B-47E2-AEFF-716B511D8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5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2A9-D50F-4E7C-8328-91D68A8D92C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15A-731B-47E2-AEFF-716B511D8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8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2A9-D50F-4E7C-8328-91D68A8D92C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A15A-731B-47E2-AEFF-716B511D8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1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12A9-D50F-4E7C-8328-91D68A8D92C6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A15A-731B-47E2-AEFF-716B511D8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9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086100" cy="444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202" y="468923"/>
            <a:ext cx="94297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6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95250"/>
            <a:ext cx="98679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0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164"/>
            <a:ext cx="10545186" cy="59152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05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1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3600" cy="44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4931"/>
            <a:ext cx="11273859" cy="620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8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3003"/>
            <a:ext cx="10199077" cy="56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8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275885" cy="428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6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26415" cy="31948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9041"/>
            <a:ext cx="10810875" cy="1047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99464"/>
            <a:ext cx="10848975" cy="97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64469"/>
            <a:ext cx="4086225" cy="91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654" y="5878023"/>
            <a:ext cx="2809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5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17</cp:revision>
  <dcterms:created xsi:type="dcterms:W3CDTF">2023-08-17T11:41:13Z</dcterms:created>
  <dcterms:modified xsi:type="dcterms:W3CDTF">2023-08-17T11:57:58Z</dcterms:modified>
</cp:coreProperties>
</file>