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2968-C406-4176-B2A2-D0C44DD229F0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315D-D736-43FC-8C01-BBCB632BF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14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2968-C406-4176-B2A2-D0C44DD229F0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315D-D736-43FC-8C01-BBCB632BF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57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2968-C406-4176-B2A2-D0C44DD229F0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315D-D736-43FC-8C01-BBCB632BF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0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2968-C406-4176-B2A2-D0C44DD229F0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315D-D736-43FC-8C01-BBCB632BF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0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2968-C406-4176-B2A2-D0C44DD229F0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315D-D736-43FC-8C01-BBCB632BF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13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2968-C406-4176-B2A2-D0C44DD229F0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315D-D736-43FC-8C01-BBCB632BF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0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2968-C406-4176-B2A2-D0C44DD229F0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315D-D736-43FC-8C01-BBCB632BF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2968-C406-4176-B2A2-D0C44DD229F0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315D-D736-43FC-8C01-BBCB632BF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1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2968-C406-4176-B2A2-D0C44DD229F0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315D-D736-43FC-8C01-BBCB632BF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72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2968-C406-4176-B2A2-D0C44DD229F0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315D-D736-43FC-8C01-BBCB632BF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75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2968-C406-4176-B2A2-D0C44DD229F0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315D-D736-43FC-8C01-BBCB632BF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70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92968-C406-4176-B2A2-D0C44DD229F0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E315D-D736-43FC-8C01-BBCB632BF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30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360"/>
            <a:ext cx="12192000" cy="671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6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566737"/>
            <a:ext cx="1042987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5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581025"/>
            <a:ext cx="1081087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6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15849" cy="5383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795" y="0"/>
            <a:ext cx="82202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0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376238"/>
            <a:ext cx="5424385" cy="29120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514" y="149468"/>
            <a:ext cx="5643094" cy="46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29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41" y="457200"/>
            <a:ext cx="4705015" cy="557432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996" y="312860"/>
            <a:ext cx="6276975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53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91" y="423862"/>
            <a:ext cx="5168888" cy="527355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754" y="407377"/>
            <a:ext cx="5579493" cy="461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1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08" y="214679"/>
            <a:ext cx="7915275" cy="6305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606" y="-61546"/>
            <a:ext cx="3891394" cy="257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1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宽屏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10</cp:revision>
  <dcterms:created xsi:type="dcterms:W3CDTF">2023-08-22T11:16:57Z</dcterms:created>
  <dcterms:modified xsi:type="dcterms:W3CDTF">2023-08-22T11:24:53Z</dcterms:modified>
</cp:coreProperties>
</file>