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0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3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99D1-D056-4117-9980-1BE0F7DF09FA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CB4-FD72-4247-84E7-DDE39C246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95275"/>
            <a:ext cx="90487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1943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293"/>
            <a:ext cx="4324350" cy="304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8458"/>
            <a:ext cx="7391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1725" cy="76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006"/>
            <a:ext cx="8124825" cy="1162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7667"/>
            <a:ext cx="8991600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0494"/>
            <a:ext cx="12192000" cy="29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42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774"/>
            <a:ext cx="12192000" cy="2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622768" cy="39653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3" y="549519"/>
            <a:ext cx="10576047" cy="29926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585" y="3006143"/>
            <a:ext cx="4173415" cy="3851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110770"/>
            <a:ext cx="7728438" cy="4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50396" cy="1512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214"/>
            <a:ext cx="11807275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15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0706"/>
            <a:ext cx="11334750" cy="466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8154"/>
            <a:ext cx="10515600" cy="1099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6096"/>
            <a:ext cx="7042638" cy="2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2023-08-22T11:39:53Z</dcterms:created>
  <dcterms:modified xsi:type="dcterms:W3CDTF">2023-08-22T12:00:19Z</dcterms:modified>
</cp:coreProperties>
</file>